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0" r:id="rId4"/>
    <p:sldId id="262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8CA71-4B29-44ED-986A-2C4C4FDDB7A6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D9D25-66F7-43EB-B3FD-F72E68C48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7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4D1DD-85E1-4907-B35D-FFBD2C15A7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3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ЗАНИМАТЕЛЬНАЯ ХИМИЯ</a:t>
            </a:r>
          </a:p>
          <a:p>
            <a:pPr algn="l"/>
            <a:r>
              <a:rPr lang="ru-RU" sz="2000" dirty="0" smtClean="0"/>
              <a:t>ПРАКТИКУМ ПО ХИМИИ</a:t>
            </a:r>
          </a:p>
          <a:p>
            <a:pPr algn="l"/>
            <a:r>
              <a:rPr lang="ru-RU" sz="2000" dirty="0" smtClean="0"/>
              <a:t>ХИМИЯ В БЫТУ</a:t>
            </a:r>
          </a:p>
          <a:p>
            <a:pPr algn="l"/>
            <a:r>
              <a:rPr lang="ru-RU" sz="2000" dirty="0" smtClean="0"/>
              <a:t>ЮНЫЙ ХИМИК</a:t>
            </a:r>
          </a:p>
          <a:p>
            <a:pPr algn="r"/>
            <a:r>
              <a:rPr lang="ru-RU" sz="2000" dirty="0" smtClean="0"/>
              <a:t>УЧИТЕЛЬ ХИМИИ</a:t>
            </a:r>
          </a:p>
          <a:p>
            <a:pPr algn="r"/>
            <a:r>
              <a:rPr lang="ru-RU" sz="2000" dirty="0" smtClean="0"/>
              <a:t> ЦЕНТРА ДОПОЛНИТЕЛЬНОГО</a:t>
            </a:r>
          </a:p>
          <a:p>
            <a:pPr algn="r"/>
            <a:r>
              <a:rPr lang="ru-RU" sz="2000" dirty="0" smtClean="0"/>
              <a:t> ОБРАЗОВАНИЯ САФАЕВА Э.Р.</a:t>
            </a:r>
          </a:p>
          <a:p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69771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ОТЧЕТ ПО РАБОТЕ В ЦЕНТРЕ ДОПОЛНИТЕЛЬНОГО ОБРАЗОВАНИЯ «ТОЧКА РОСТА»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23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64896" cy="5904656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 smtClean="0"/>
              <a:t>ПРОГРАММЫ ПО ХИМИИ: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5217760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Занимались по программа «Занимательная </a:t>
            </a:r>
            <a:r>
              <a:rPr lang="ru-RU" sz="1400" b="1" dirty="0"/>
              <a:t>химия</a:t>
            </a:r>
            <a:r>
              <a:rPr lang="ru-RU" sz="1400" b="1" dirty="0" smtClean="0"/>
              <a:t>»,  </a:t>
            </a:r>
            <a:r>
              <a:rPr lang="ru-RU" sz="1200" dirty="0" smtClean="0"/>
              <a:t>учащиеся</a:t>
            </a:r>
            <a:r>
              <a:rPr lang="ru-RU" sz="1200" dirty="0"/>
              <a:t>, </a:t>
            </a:r>
            <a:r>
              <a:rPr lang="ru-RU" sz="1200" dirty="0" smtClean="0"/>
              <a:t>интересующиеся </a:t>
            </a:r>
            <a:r>
              <a:rPr lang="ru-RU" sz="1200" dirty="0"/>
              <a:t>исследовательской </a:t>
            </a:r>
            <a:r>
              <a:rPr lang="ru-RU" sz="1200" dirty="0" smtClean="0"/>
              <a:t>деятельностью.  За это время у них сформировались  </a:t>
            </a:r>
            <a:r>
              <a:rPr lang="ru-RU" sz="1200" dirty="0"/>
              <a:t>умения ставить цель и организовывать её достижение, а также </a:t>
            </a:r>
            <a:r>
              <a:rPr lang="ru-RU" sz="1200" dirty="0" smtClean="0"/>
              <a:t>креативные качества - </a:t>
            </a:r>
            <a:r>
              <a:rPr lang="ru-RU" sz="1200" dirty="0"/>
              <a:t>гибкость ума, терпимость к противоречиям, критичность, наличие своего мнения, </a:t>
            </a:r>
            <a:r>
              <a:rPr lang="ru-RU" sz="1200" dirty="0" smtClean="0"/>
              <a:t>коммуникативных качества.</a:t>
            </a:r>
          </a:p>
          <a:p>
            <a:r>
              <a:rPr lang="ru-RU" sz="1400" b="1" dirty="0" smtClean="0"/>
              <a:t>На </a:t>
            </a:r>
            <a:r>
              <a:rPr lang="ru-RU" sz="1400" b="1" dirty="0"/>
              <a:t>занятиях внеурочной </a:t>
            </a:r>
            <a:r>
              <a:rPr lang="ru-RU" sz="1400" b="1" dirty="0" smtClean="0"/>
              <a:t>деятельности по программе «Практикум </a:t>
            </a:r>
            <a:r>
              <a:rPr lang="ru-RU" sz="1400" b="1" dirty="0"/>
              <a:t>по химии»</a:t>
            </a:r>
            <a:r>
              <a:rPr lang="ru-RU" sz="1400" b="1" dirty="0" smtClean="0"/>
              <a:t> </a:t>
            </a:r>
            <a:r>
              <a:rPr lang="ru-RU" sz="1200" dirty="0"/>
              <a:t>обучающиеся </a:t>
            </a:r>
            <a:r>
              <a:rPr lang="ru-RU" sz="1200" dirty="0" smtClean="0"/>
              <a:t>дополняли </a:t>
            </a:r>
            <a:r>
              <a:rPr lang="ru-RU" sz="1200" dirty="0"/>
              <a:t>свои знания по химии, </a:t>
            </a:r>
            <a:r>
              <a:rPr lang="ru-RU" sz="1200" dirty="0" smtClean="0"/>
              <a:t>повышали  </a:t>
            </a:r>
            <a:r>
              <a:rPr lang="ru-RU" sz="1200" dirty="0"/>
              <a:t>свой уровень теоретической и экспериментальной подготовки, </a:t>
            </a:r>
            <a:r>
              <a:rPr lang="ru-RU" sz="1200" dirty="0" smtClean="0"/>
              <a:t>научились </a:t>
            </a:r>
            <a:r>
              <a:rPr lang="ru-RU" sz="1200" dirty="0"/>
              <a:t>выполнять несложные химические опыты, пользоваться химической посудой, реактивами, нагревательными приборами, соблюдать правила техники безопасности при проведении химического эксперимента</a:t>
            </a:r>
            <a:r>
              <a:rPr lang="ru-RU" sz="1200" dirty="0" smtClean="0"/>
              <a:t>.  </a:t>
            </a:r>
            <a:r>
              <a:rPr lang="ru-RU" sz="1200" dirty="0"/>
              <a:t>Т</a:t>
            </a:r>
            <a:r>
              <a:rPr lang="ru-RU" sz="1200" dirty="0" smtClean="0"/>
              <a:t>акие </a:t>
            </a:r>
            <a:r>
              <a:rPr lang="ru-RU" sz="1200" dirty="0"/>
              <a:t>занятия </a:t>
            </a:r>
            <a:r>
              <a:rPr lang="ru-RU" sz="1200" dirty="0" smtClean="0"/>
              <a:t> пробуждают  </a:t>
            </a:r>
            <a:r>
              <a:rPr lang="ru-RU" sz="1200" dirty="0"/>
              <a:t>у учащихся интерес к химической </a:t>
            </a:r>
            <a:r>
              <a:rPr lang="ru-RU" sz="1200" dirty="0" smtClean="0"/>
              <a:t>науке, стимулируют </a:t>
            </a:r>
            <a:r>
              <a:rPr lang="ru-RU" sz="1200" dirty="0"/>
              <a:t>дальнейшее изучение химии. Химические знания, сформированные на занятиях информационная культура учащихся, могут быть использованы ими для раскрытия различных проявлений связи химии с жизнью</a:t>
            </a:r>
            <a:r>
              <a:rPr lang="ru-RU" sz="1200" dirty="0" smtClean="0"/>
              <a:t>.</a:t>
            </a:r>
          </a:p>
          <a:p>
            <a:r>
              <a:rPr lang="ru-RU" sz="1400" b="1" dirty="0"/>
              <a:t>На занятиях по </a:t>
            </a:r>
            <a:r>
              <a:rPr lang="ru-RU" sz="1400" b="1" dirty="0" smtClean="0"/>
              <a:t>программе «Химия в быту» </a:t>
            </a:r>
            <a:r>
              <a:rPr lang="ru-RU" sz="1200" dirty="0" smtClean="0"/>
              <a:t>формировались умения </a:t>
            </a:r>
            <a:r>
              <a:rPr lang="ru-RU" sz="1200" dirty="0"/>
              <a:t>безопасного обращения с веществами, используемыми в повседневной жизни, </a:t>
            </a:r>
            <a:r>
              <a:rPr lang="ru-RU" sz="1200" dirty="0" smtClean="0"/>
              <a:t>закладывались </a:t>
            </a:r>
            <a:r>
              <a:rPr lang="ru-RU" sz="1200" dirty="0"/>
              <a:t>нормы здорового образа жизни. Знакомство обучающихся с химическими веществами, из которых состоит окружающий мир, </a:t>
            </a:r>
            <a:r>
              <a:rPr lang="ru-RU" sz="1200" dirty="0" smtClean="0"/>
              <a:t>позволит </a:t>
            </a:r>
            <a:r>
              <a:rPr lang="ru-RU" sz="1200" dirty="0"/>
              <a:t>раскрыть важнейшие взаимосвязи человека и различных веществ в среде его обитания</a:t>
            </a:r>
            <a:r>
              <a:rPr lang="ru-RU" sz="1200" dirty="0" smtClean="0"/>
              <a:t>.</a:t>
            </a:r>
            <a:endParaRPr lang="ru-RU" sz="1200" dirty="0"/>
          </a:p>
          <a:p>
            <a:pPr lvl="0"/>
            <a:r>
              <a:rPr lang="ru-RU" sz="1200" dirty="0" smtClean="0"/>
              <a:t> </a:t>
            </a:r>
            <a:r>
              <a:rPr lang="ru-RU" sz="1400" b="1" dirty="0" smtClean="0"/>
              <a:t>При реализации программы «Юный химик» </a:t>
            </a:r>
            <a:r>
              <a:rPr lang="ru-RU" sz="1200" dirty="0" smtClean="0"/>
              <a:t>развивались познавательные </a:t>
            </a:r>
            <a:r>
              <a:rPr lang="ru-RU" sz="1200" dirty="0"/>
              <a:t>запросы детей, </a:t>
            </a:r>
            <a:r>
              <a:rPr lang="ru-RU" sz="1200" dirty="0" smtClean="0"/>
              <a:t>исследовательский </a:t>
            </a:r>
            <a:r>
              <a:rPr lang="ru-RU" sz="1200" dirty="0"/>
              <a:t>подход к изучению окружающего мира и умение применять свои знания на практике, </a:t>
            </a:r>
            <a:r>
              <a:rPr lang="ru-RU" sz="1200" dirty="0" smtClean="0"/>
              <a:t>расширились знания </a:t>
            </a:r>
            <a:r>
              <a:rPr lang="ru-RU" sz="1200" dirty="0"/>
              <a:t>о применении веществ в повседневной </a:t>
            </a:r>
            <a:r>
              <a:rPr lang="ru-RU" sz="1200" dirty="0" smtClean="0"/>
              <a:t>жизни, реализовался общекультурный компонент. Развивалось </a:t>
            </a:r>
            <a:r>
              <a:rPr lang="ru-RU" sz="1200" dirty="0"/>
              <a:t>умение проектирования своей деятельности;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425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640960" cy="2520280"/>
          </a:xfrm>
          <a:noFill/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ruthCYR Black" pitchFamily="50" charset="-52"/>
              </a:rPr>
              <a:t/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ruthCYR Black" pitchFamily="50" charset="-52"/>
              </a:rPr>
            </a:br>
            <a:r>
              <a:rPr lang="ru-RU" sz="1600" b="1" i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  <a:t>Научно-технологический </a:t>
            </a:r>
            <a:r>
              <a:rPr lang="ru-RU" sz="1600" b="1" i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  <a:t>проект</a:t>
            </a:r>
            <a:br>
              <a:rPr lang="ru-RU" sz="1600" b="1" i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</a:br>
            <a:r>
              <a:rPr lang="ru-RU" sz="1600" b="1" i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  <a:t>                для участия в Региональном треке Всероссийского конкурса</a:t>
            </a:r>
            <a:br>
              <a:rPr lang="ru-RU" sz="1600" b="1" i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</a:br>
            <a:r>
              <a:rPr lang="ru-RU" sz="1600" b="1" i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  <a:t>научно-технологических проектов «Большие вызовы»</a:t>
            </a:r>
            <a:br>
              <a:rPr lang="ru-RU" sz="1600" b="1" i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</a:br>
            <a:r>
              <a:rPr lang="ru-RU" sz="1600" b="1" i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  <a:t> в 2021-2022 учебном году</a:t>
            </a:r>
            <a:br>
              <a:rPr lang="ru-RU" sz="1600" b="1" i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</a:br>
            <a:r>
              <a:rPr lang="ru-RU" sz="1600" b="1" i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  <a:t>обучающихся 7-11 классов общеобразовательных организаций</a:t>
            </a:r>
            <a:br>
              <a:rPr lang="ru-RU" sz="1600" b="1" i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</a:br>
            <a:r>
              <a:rPr lang="ru-RU" sz="1600" b="1" i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  <a:t>Ставропольского края</a:t>
            </a:r>
            <a:br>
              <a:rPr lang="ru-RU" sz="1600" b="1" i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</a:br>
            <a:r>
              <a:rPr lang="ru-RU" sz="1600" b="1" i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  <a:t>Направление: Генетика и биомедицина</a:t>
            </a:r>
            <a:br>
              <a:rPr lang="ru-RU" sz="1600" b="1" i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</a:br>
            <a:r>
              <a:rPr lang="ru-RU" sz="1600" b="1" i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66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  <a:t/>
            </a:r>
            <a:br>
              <a:rPr lang="ru-RU" sz="1600" b="1" i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66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</a:br>
            <a:r>
              <a:rPr lang="ru-RU" sz="1600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  <a:t/>
            </a:r>
            <a:br>
              <a:rPr lang="ru-RU" sz="1600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</a:br>
            <a:r>
              <a:rPr lang="ru-RU" sz="2400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  <a:t>Тема</a:t>
            </a:r>
            <a:r>
              <a:rPr lang="ru-RU" sz="2400" b="1" i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  <a:t>: « Оценка распространенности анемии у школьников и анализ факторов риска ее развития»</a:t>
            </a:r>
            <a:br>
              <a:rPr lang="ru-RU" sz="2400" b="1" i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ruthCYR Black" pitchFamily="50" charset="-52"/>
              </a:rPr>
            </a:br>
            <a:endParaRPr lang="ru-RU" sz="2400" b="1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ruthCYR Black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221088"/>
            <a:ext cx="6400800" cy="1753982"/>
          </a:xfrm>
          <a:noFill/>
        </p:spPr>
        <p:txBody>
          <a:bodyPr>
            <a:noAutofit/>
          </a:bodyPr>
          <a:lstStyle/>
          <a:p>
            <a:endParaRPr lang="ru-RU" sz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sz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Выполнила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: ученица 11 класса МКОУ СОШ № 16</a:t>
            </a: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 аул Малый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Барханчак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Ипатовского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ГО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Мавлитова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Айла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Бахтияровна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Arial Black" panose="020B0A04020102020204" pitchFamily="34" charset="0"/>
            </a:endParaRP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Руководитель: учитель химии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Сафаева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Эльза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</a:rPr>
              <a:t>Равильевна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1980060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1296144"/>
          </a:xfrm>
        </p:spPr>
        <p:txBody>
          <a:bodyPr/>
          <a:lstStyle/>
          <a:p>
            <a:pPr algn="ctr"/>
            <a:r>
              <a:rPr lang="ru-RU" sz="1400" dirty="0" smtClean="0"/>
              <a:t>муниципальное   казенное общеобразовательное учреждение</a:t>
            </a:r>
            <a:br>
              <a:rPr lang="ru-RU" sz="1400" dirty="0" smtClean="0"/>
            </a:br>
            <a:r>
              <a:rPr lang="ru-RU" sz="1400" dirty="0" smtClean="0"/>
              <a:t>средняя общеобразовательная школа №16 аул Малый </a:t>
            </a:r>
            <a:r>
              <a:rPr lang="ru-RU" sz="1400" dirty="0" err="1" smtClean="0"/>
              <a:t>Барханчак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 smtClean="0"/>
              <a:t>Ипатовского</a:t>
            </a:r>
            <a:r>
              <a:rPr lang="ru-RU" sz="1400" dirty="0" smtClean="0"/>
              <a:t> района Ставропольского края</a:t>
            </a: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 </a:t>
            </a:r>
            <a:endParaRPr lang="ru-RU" b="1" dirty="0"/>
          </a:p>
          <a:p>
            <a:r>
              <a:rPr lang="ru-RU" dirty="0"/>
              <a:t> </a:t>
            </a:r>
            <a:endParaRPr lang="ru-RU" b="1" dirty="0"/>
          </a:p>
          <a:p>
            <a:r>
              <a:rPr lang="ru-RU" dirty="0"/>
              <a:t> </a:t>
            </a:r>
            <a:endParaRPr lang="ru-RU" b="1" dirty="0"/>
          </a:p>
          <a:p>
            <a:r>
              <a:rPr lang="ru-RU" dirty="0"/>
              <a:t> 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05342"/>
            <a:ext cx="84249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dirty="0"/>
              <a:t>Научно - исследовательская работа</a:t>
            </a:r>
          </a:p>
          <a:p>
            <a:pPr algn="ctr"/>
            <a:r>
              <a:rPr lang="ru-RU" dirty="0" smtClean="0"/>
              <a:t> </a:t>
            </a:r>
            <a:r>
              <a:rPr lang="ru-RU" sz="1100" dirty="0" smtClean="0"/>
              <a:t>ДЛЯ УЧАСТИЯ В ЕЖЕГОДНОМ КОНКУРСЕ УЧЕНИЧЕСКИХ ПРОИЗВОДСТВЕННЫХ БРИГАД </a:t>
            </a:r>
          </a:p>
          <a:p>
            <a:pPr algn="ctr"/>
            <a:r>
              <a:rPr lang="ru-RU" sz="1100" dirty="0" smtClean="0"/>
              <a:t>В НОМИНАЦИИ  «ЖИВОТНОВОД»</a:t>
            </a:r>
            <a:endParaRPr lang="ru-RU" sz="1100" dirty="0"/>
          </a:p>
          <a:p>
            <a:endParaRPr lang="ru-RU" sz="1200" dirty="0" smtClean="0"/>
          </a:p>
          <a:p>
            <a:endParaRPr lang="ru-RU" dirty="0"/>
          </a:p>
          <a:p>
            <a:pPr algn="ctr"/>
            <a:r>
              <a:rPr lang="ru-RU" dirty="0" smtClean="0"/>
              <a:t>Тема</a:t>
            </a:r>
            <a:r>
              <a:rPr lang="ru-RU" dirty="0"/>
              <a:t>: «Влияние комбикорма на яйценоскость </a:t>
            </a:r>
            <a:r>
              <a:rPr lang="ru-RU" dirty="0" smtClean="0"/>
              <a:t>кур-несушек»</a:t>
            </a:r>
            <a:endParaRPr lang="ru-RU" b="1" dirty="0"/>
          </a:p>
          <a:p>
            <a:pPr algn="ctr"/>
            <a:r>
              <a:rPr lang="ru-RU" dirty="0"/>
              <a:t> </a:t>
            </a:r>
          </a:p>
          <a:p>
            <a:pPr algn="r"/>
            <a:r>
              <a:rPr lang="ru-RU" b="1" dirty="0"/>
              <a:t>      Автор работы: </a:t>
            </a:r>
            <a:r>
              <a:rPr lang="ru-RU" dirty="0" err="1"/>
              <a:t>Аббасова</a:t>
            </a:r>
            <a:r>
              <a:rPr lang="ru-RU" dirty="0"/>
              <a:t> Ирина </a:t>
            </a:r>
            <a:r>
              <a:rPr lang="ru-RU" dirty="0" err="1"/>
              <a:t>Ильнуровна</a:t>
            </a:r>
            <a:endParaRPr lang="ru-RU" b="1" dirty="0"/>
          </a:p>
          <a:p>
            <a:pPr algn="r"/>
            <a:r>
              <a:rPr lang="ru-RU" dirty="0"/>
              <a:t>               ученица </a:t>
            </a:r>
            <a:r>
              <a:rPr lang="ru-RU" dirty="0" smtClean="0"/>
              <a:t>11 </a:t>
            </a:r>
            <a:r>
              <a:rPr lang="ru-RU" dirty="0"/>
              <a:t>класса </a:t>
            </a:r>
            <a:endParaRPr lang="ru-RU" b="1" dirty="0"/>
          </a:p>
          <a:p>
            <a:pPr algn="r"/>
            <a:r>
              <a:rPr lang="ru-RU" b="1" dirty="0"/>
              <a:t> Руководитель: </a:t>
            </a:r>
            <a:r>
              <a:rPr lang="ru-RU" dirty="0" err="1"/>
              <a:t>Сафаева</a:t>
            </a:r>
            <a:r>
              <a:rPr lang="ru-RU" dirty="0"/>
              <a:t> Эльза </a:t>
            </a:r>
            <a:r>
              <a:rPr lang="ru-RU" dirty="0" err="1"/>
              <a:t>Равилевна</a:t>
            </a:r>
            <a:r>
              <a:rPr lang="ru-RU" dirty="0"/>
              <a:t>,</a:t>
            </a:r>
            <a:endParaRPr lang="ru-RU" b="1" dirty="0"/>
          </a:p>
          <a:p>
            <a:pPr algn="r"/>
            <a:r>
              <a:rPr lang="ru-RU" b="1" dirty="0"/>
              <a:t>          </a:t>
            </a:r>
            <a:r>
              <a:rPr lang="ru-RU" dirty="0"/>
              <a:t>учитель химии</a:t>
            </a:r>
            <a:endParaRPr lang="ru-RU" b="1" dirty="0"/>
          </a:p>
          <a:p>
            <a:r>
              <a:rPr lang="ru-RU" dirty="0"/>
              <a:t>                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dirty="0"/>
              <a:t>аул Малый </a:t>
            </a:r>
            <a:r>
              <a:rPr lang="ru-RU" dirty="0" err="1"/>
              <a:t>Барханчак</a:t>
            </a:r>
            <a:r>
              <a:rPr lang="ru-RU" dirty="0"/>
              <a:t>  </a:t>
            </a:r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52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1296144"/>
          </a:xfrm>
        </p:spPr>
        <p:txBody>
          <a:bodyPr/>
          <a:lstStyle/>
          <a:p>
            <a:pPr algn="ctr"/>
            <a:r>
              <a:rPr lang="ru-RU" sz="1400" dirty="0"/>
              <a:t>муниципальное   казенное общеобразовательное учреждение</a:t>
            </a:r>
            <a:br>
              <a:rPr lang="ru-RU" sz="1400" dirty="0"/>
            </a:br>
            <a:r>
              <a:rPr lang="ru-RU" sz="1400" dirty="0"/>
              <a:t>средняя общеобразовательная школа №16 аул Малый </a:t>
            </a:r>
            <a:r>
              <a:rPr lang="ru-RU" sz="1400" dirty="0" err="1"/>
              <a:t>Барханчак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err="1"/>
              <a:t>Ипатовского</a:t>
            </a:r>
            <a:r>
              <a:rPr lang="ru-RU" sz="1400" dirty="0"/>
              <a:t> района Ставропольского края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 </a:t>
            </a:r>
            <a:endParaRPr lang="ru-RU" b="1" dirty="0"/>
          </a:p>
          <a:p>
            <a:r>
              <a:rPr lang="ru-RU" dirty="0"/>
              <a:t> </a:t>
            </a:r>
            <a:endParaRPr lang="ru-RU" b="1" dirty="0"/>
          </a:p>
          <a:p>
            <a:r>
              <a:rPr lang="ru-RU" dirty="0"/>
              <a:t> </a:t>
            </a:r>
            <a:endParaRPr lang="ru-RU" b="1" dirty="0"/>
          </a:p>
          <a:p>
            <a:r>
              <a:rPr lang="ru-RU" dirty="0"/>
              <a:t> 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05342"/>
            <a:ext cx="84249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dirty="0" smtClean="0"/>
              <a:t>НАУЧНО – ИССЛЕДОВАТЕЛЬСКАЯ РАБОТА</a:t>
            </a:r>
          </a:p>
          <a:p>
            <a:pPr algn="ctr"/>
            <a:r>
              <a:rPr lang="ru-RU" b="1" dirty="0" smtClean="0"/>
              <a:t>         </a:t>
            </a:r>
            <a:r>
              <a:rPr lang="ru-RU" sz="1200" b="1" dirty="0" smtClean="0"/>
              <a:t>ДЛЯ УЧАСТИЯ В ЕЖЕГОДНОМ КОНКУРСЕ УЧЕНИЧЕСКИХ ПРОИЗВОДСТВЕННЫХ БРИГАД</a:t>
            </a:r>
          </a:p>
          <a:p>
            <a:pPr algn="ctr"/>
            <a:r>
              <a:rPr lang="ru-RU" sz="1200" b="1" dirty="0" smtClean="0"/>
              <a:t>В НОМИНАЦИИ «ВЕТЕРИНАРНЫЙ ВРАЧ» </a:t>
            </a:r>
          </a:p>
          <a:p>
            <a:endParaRPr lang="ru-RU" sz="1200" b="1" dirty="0" smtClean="0"/>
          </a:p>
          <a:p>
            <a:endParaRPr lang="ru-RU" dirty="0"/>
          </a:p>
          <a:p>
            <a:pPr algn="ctr"/>
            <a:r>
              <a:rPr lang="ru-RU" dirty="0" smtClean="0"/>
              <a:t>Тема</a:t>
            </a:r>
            <a:r>
              <a:rPr lang="ru-RU" dirty="0"/>
              <a:t>: </a:t>
            </a:r>
            <a:r>
              <a:rPr lang="ru-RU" dirty="0" smtClean="0"/>
              <a:t>«ПУХОПЕРОЕДЫ: БОРОТЬСЯ ИЛИ СОСУЩЕСТВОВАТЬ?»</a:t>
            </a:r>
            <a:endParaRPr lang="ru-RU" b="1" dirty="0"/>
          </a:p>
          <a:p>
            <a:pPr algn="ctr"/>
            <a:r>
              <a:rPr lang="ru-RU" dirty="0"/>
              <a:t> </a:t>
            </a:r>
          </a:p>
          <a:p>
            <a:pPr algn="r"/>
            <a:r>
              <a:rPr lang="ru-RU" b="1" dirty="0"/>
              <a:t>      Автор работы: </a:t>
            </a:r>
            <a:r>
              <a:rPr lang="ru-RU" dirty="0" err="1" smtClean="0"/>
              <a:t>Джумасятов</a:t>
            </a:r>
            <a:r>
              <a:rPr lang="ru-RU" dirty="0" smtClean="0"/>
              <a:t> Эмир Тимурович</a:t>
            </a:r>
            <a:endParaRPr lang="ru-RU" b="1" dirty="0"/>
          </a:p>
          <a:p>
            <a:pPr algn="r"/>
            <a:r>
              <a:rPr lang="ru-RU" dirty="0"/>
              <a:t>               </a:t>
            </a:r>
            <a:r>
              <a:rPr lang="ru-RU" dirty="0" smtClean="0"/>
              <a:t>ученик 11 </a:t>
            </a:r>
            <a:r>
              <a:rPr lang="ru-RU" dirty="0"/>
              <a:t>класса </a:t>
            </a:r>
            <a:endParaRPr lang="ru-RU" b="1" dirty="0" smtClean="0"/>
          </a:p>
          <a:p>
            <a:pPr algn="r"/>
            <a:r>
              <a:rPr lang="ru-RU" b="1" dirty="0" smtClean="0"/>
              <a:t> Руководитель: </a:t>
            </a:r>
            <a:r>
              <a:rPr lang="ru-RU" dirty="0" err="1" smtClean="0"/>
              <a:t>Сафаева</a:t>
            </a:r>
            <a:r>
              <a:rPr lang="ru-RU" dirty="0" smtClean="0"/>
              <a:t> Эльза </a:t>
            </a:r>
            <a:r>
              <a:rPr lang="ru-RU" dirty="0" err="1" smtClean="0"/>
              <a:t>Равилевна</a:t>
            </a:r>
            <a:r>
              <a:rPr lang="ru-RU" dirty="0" smtClean="0"/>
              <a:t>,</a:t>
            </a:r>
            <a:endParaRPr lang="ru-RU" b="1" dirty="0" smtClean="0"/>
          </a:p>
          <a:p>
            <a:pPr algn="r"/>
            <a:r>
              <a:rPr lang="ru-RU" b="1" dirty="0" smtClean="0"/>
              <a:t>          </a:t>
            </a:r>
            <a:r>
              <a:rPr lang="ru-RU" dirty="0"/>
              <a:t>учитель химии</a:t>
            </a:r>
            <a:endParaRPr lang="ru-RU" b="1" dirty="0"/>
          </a:p>
          <a:p>
            <a:r>
              <a:rPr lang="ru-RU" dirty="0"/>
              <a:t>                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dirty="0"/>
              <a:t>аул Малый </a:t>
            </a:r>
            <a:r>
              <a:rPr lang="ru-RU" dirty="0" err="1"/>
              <a:t>Барханчак</a:t>
            </a:r>
            <a:r>
              <a:rPr lang="ru-RU" dirty="0"/>
              <a:t>  </a:t>
            </a:r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1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284033" cy="302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18" y="277687"/>
            <a:ext cx="4211960" cy="300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09964"/>
            <a:ext cx="4500057" cy="3067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576" y="2990133"/>
            <a:ext cx="3874043" cy="370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37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31"/>
            <a:ext cx="232225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5521"/>
            <a:ext cx="2580666" cy="305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46" y="173045"/>
            <a:ext cx="2293828" cy="286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538"/>
            <a:ext cx="237678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46" y="3329851"/>
            <a:ext cx="2417877" cy="322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8471"/>
            <a:ext cx="2304256" cy="30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23396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</TotalTime>
  <Words>361</Words>
  <Application>Microsoft Office PowerPoint</Application>
  <PresentationFormat>Экран (4:3)</PresentationFormat>
  <Paragraphs>70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ОТЧЕТ ПО РАБОТЕ В ЦЕНТРЕ ДОПОЛНИТЕЛЬНОГО ОБРАЗОВАНИЯ «ТОЧКА РОСТА»</vt:lpstr>
      <vt:lpstr>ПРОГРАММЫ ПО ХИМИИ:</vt:lpstr>
      <vt:lpstr> Научно-технологический проект                 для участия в Региональном треке Всероссийского конкурса научно-технологических проектов «Большие вызовы»  в 2021-2022 учебном году обучающихся 7-11 классов общеобразовательных организаций Ставропольского края Направление: Генетика и биомедицина   Тема: « Оценка распространенности анемии у школьников и анализ факторов риска ее развития» </vt:lpstr>
      <vt:lpstr>муниципальное   казенное общеобразовательное учреждение средняя общеобразовательная школа №16 аул Малый Барханчак Ипатовского района Ставропольского края</vt:lpstr>
      <vt:lpstr>муниципальное   казенное общеобразовательное учреждение средняя общеобразовательная школа №16 аул Малый Барханчак Ипатовского района Ставропольского края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РАБОТЕ В ЦЕНТРЕ ДОПОЛНИТЕЛЬНОГО ОБРАЗОВАНИЯ «ТОЧКА РОСТА»</dc:title>
  <dc:creator>User</dc:creator>
  <cp:lastModifiedBy>User</cp:lastModifiedBy>
  <cp:revision>15</cp:revision>
  <dcterms:created xsi:type="dcterms:W3CDTF">2022-05-19T17:49:08Z</dcterms:created>
  <dcterms:modified xsi:type="dcterms:W3CDTF">2022-05-20T05:38:13Z</dcterms:modified>
</cp:coreProperties>
</file>