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19.05.2022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2800" dirty="0" smtClean="0">
                <a:solidFill>
                  <a:schemeClr val="accent5"/>
                </a:solidFill>
              </a:rPr>
              <a:t>Отчет по работе в центре образования «Точка роста»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>
                <a:solidFill>
                  <a:srgbClr val="0070C0"/>
                </a:solidFill>
              </a:rPr>
              <a:t/>
            </a:r>
            <a:br>
              <a:rPr lang="ru-RU" sz="2800" dirty="0">
                <a:solidFill>
                  <a:srgbClr val="0070C0"/>
                </a:solidFill>
              </a:rPr>
            </a:b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Юный корреспондент</a:t>
            </a:r>
            <a:b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Волшебный объектив</a:t>
            </a:r>
            <a:b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основы компьютерной грамотности</a:t>
            </a:r>
            <a:b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мир </a:t>
            </a:r>
            <a:r>
              <a:rPr lang="ru-RU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блогера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мультимедийная журналистика</a:t>
            </a:r>
            <a:endParaRPr lang="ru-RU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51920" y="4724400"/>
            <a:ext cx="5040560" cy="99060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Педагог дополнительного образования </a:t>
            </a:r>
          </a:p>
          <a:p>
            <a:r>
              <a:rPr lang="ru-RU" dirty="0" smtClean="0"/>
              <a:t>Ильясова Р.З.</a:t>
            </a:r>
            <a:endParaRPr lang="ru-RU" dirty="0"/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2771800" y="6237312"/>
            <a:ext cx="3024336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0" kern="1200" cap="all" spc="12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 2021-2022 ГГ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5061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6632"/>
            <a:ext cx="8507288" cy="6741368"/>
          </a:xfrm>
        </p:spPr>
        <p:txBody>
          <a:bodyPr>
            <a:normAutofit fontScale="70000" lnSpcReduction="20000"/>
          </a:bodyPr>
          <a:lstStyle/>
          <a:p>
            <a:r>
              <a:rPr lang="ru-RU" sz="2100" dirty="0" smtClean="0"/>
              <a:t> </a:t>
            </a:r>
            <a:r>
              <a:rPr lang="ru-RU" sz="2100" dirty="0"/>
              <a:t>  При реализации </a:t>
            </a:r>
            <a:r>
              <a:rPr lang="ru-RU" sz="2100" dirty="0" smtClean="0"/>
              <a:t>программы «Юный корреспондент» </a:t>
            </a:r>
            <a:r>
              <a:rPr lang="ru-RU" sz="2100" b="0" dirty="0"/>
              <a:t>учащиеся были включены в творческий процесс получения и обработки информации, научились  аргументированно  излагать усвоенный материал и применять эти знания в новых условиях. На занятиях были созданы  условия для успешной профильной подготовки учащихся, привитие интереса к профессии журналиста</a:t>
            </a:r>
            <a:r>
              <a:rPr lang="ru-RU" sz="2100" b="0" dirty="0" smtClean="0"/>
              <a:t>.</a:t>
            </a:r>
          </a:p>
          <a:p>
            <a:endParaRPr lang="ru-RU" sz="2100" b="0" dirty="0"/>
          </a:p>
          <a:p>
            <a:r>
              <a:rPr lang="ru-RU" sz="2100" dirty="0"/>
              <a:t>П</a:t>
            </a:r>
            <a:r>
              <a:rPr lang="ru-RU" sz="2100" dirty="0" smtClean="0"/>
              <a:t>рограмма </a:t>
            </a:r>
            <a:r>
              <a:rPr lang="ru-RU" sz="2100" dirty="0"/>
              <a:t>«Основы компьютерной грамотности» </a:t>
            </a:r>
            <a:r>
              <a:rPr lang="ru-RU" sz="2100" b="0" dirty="0"/>
              <a:t>ориентирована на интеллектуальное развитие и формирование основ компьютерной и информационной грамотности учащихся. При реализации программы ученики познакомились  с основными информационными понятиями и информационной безопасностью в сети Интернет; познакомились  с устройством компьютера, способами и организацией хранения информации; знают основные приёмы работы в программах: </a:t>
            </a:r>
            <a:r>
              <a:rPr lang="ru-RU" sz="2100" b="0" dirty="0" err="1"/>
              <a:t>Paint</a:t>
            </a:r>
            <a:r>
              <a:rPr lang="ru-RU" sz="2100" b="0" dirty="0"/>
              <a:t>, </a:t>
            </a:r>
            <a:r>
              <a:rPr lang="ru-RU" sz="2100" b="0" dirty="0" err="1"/>
              <a:t>Word</a:t>
            </a:r>
            <a:r>
              <a:rPr lang="ru-RU" sz="2100" b="0" dirty="0"/>
              <a:t>, </a:t>
            </a:r>
            <a:r>
              <a:rPr lang="ru-RU" sz="2100" b="0" dirty="0" err="1"/>
              <a:t>PowerPoint</a:t>
            </a:r>
            <a:r>
              <a:rPr lang="ru-RU" sz="2100" b="0" dirty="0"/>
              <a:t>; На занятиях были сформированы основные компетенции в области использования информационно-коммуникационных технологий. </a:t>
            </a:r>
            <a:endParaRPr lang="ru-RU" sz="2100" b="0" dirty="0" smtClean="0"/>
          </a:p>
          <a:p>
            <a:r>
              <a:rPr lang="ru-RU" sz="2100" b="0" dirty="0" smtClean="0"/>
              <a:t> </a:t>
            </a:r>
            <a:endParaRPr lang="ru-RU" sz="2100" b="0" dirty="0"/>
          </a:p>
          <a:p>
            <a:r>
              <a:rPr lang="ru-RU" sz="2100" dirty="0"/>
              <a:t>При реализации </a:t>
            </a:r>
            <a:r>
              <a:rPr lang="ru-RU" sz="2100" dirty="0" smtClean="0"/>
              <a:t>  </a:t>
            </a:r>
            <a:r>
              <a:rPr lang="ru-RU" sz="2100" dirty="0"/>
              <a:t>«Волшебный объектив»   </a:t>
            </a:r>
            <a:r>
              <a:rPr lang="ru-RU" sz="2100" b="0" dirty="0"/>
              <a:t>были созданы условия для развития интереса к цифровой графике, развития личности ребёнка, способного к творческому самовыражению, через освоение цифровой техники и овладение навыками фотографирования.   На занятиях ученики отрабатывали практические навыки в области фотографии, а также   проявляли  индивидуальное творчество в наиболее интересных и полезных направлениях: работа в </a:t>
            </a:r>
            <a:r>
              <a:rPr lang="ru-RU" sz="2100" b="0" dirty="0" err="1"/>
              <a:t>фотошопе</a:t>
            </a:r>
            <a:r>
              <a:rPr lang="ru-RU" sz="2100" b="0" dirty="0"/>
              <a:t> и других редакторах фотографий</a:t>
            </a:r>
            <a:r>
              <a:rPr lang="ru-RU" sz="2100" b="0" dirty="0" smtClean="0"/>
              <a:t>.</a:t>
            </a:r>
          </a:p>
          <a:p>
            <a:endParaRPr lang="ru-RU" sz="2100" b="0" dirty="0"/>
          </a:p>
          <a:p>
            <a:r>
              <a:rPr lang="ru-RU" sz="2100" dirty="0"/>
              <a:t> При реализации программы «Мир </a:t>
            </a:r>
            <a:r>
              <a:rPr lang="ru-RU" sz="2100" dirty="0" err="1"/>
              <a:t>блогера</a:t>
            </a:r>
            <a:r>
              <a:rPr lang="ru-RU" sz="2100" dirty="0"/>
              <a:t>» </a:t>
            </a:r>
            <a:r>
              <a:rPr lang="ru-RU" sz="2100" b="0" dirty="0"/>
              <a:t>были созданы  условия для развития интереса к   современным информационным технологиям, посредством социальных сетей, а также этот кружок способствовал развитию личности учащегося, способного к творческому самовыражению через освоение разнообразных видов и источников информации</a:t>
            </a:r>
            <a:r>
              <a:rPr lang="ru-RU" sz="2100" dirty="0"/>
              <a:t>.</a:t>
            </a:r>
          </a:p>
          <a:p>
            <a:r>
              <a:rPr lang="ru-RU" sz="2100" dirty="0"/>
              <a:t> При реализации программы «Мультимедийная журналистика» </a:t>
            </a:r>
            <a:r>
              <a:rPr lang="ru-RU" sz="2100" b="0" dirty="0"/>
              <a:t>были созданы условия для развития творческой социально и познавательно активной личности в условиях деятельности подростковой мультимедийной редакции, создающей информационный материал, предназначенный для распространения с помощью мультимедийных средств массовой информации.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9549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Ilyasovi\Documents\685228e4-8995-4c6d-8e99-1b54f828be2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6941" y="20389"/>
            <a:ext cx="9624392" cy="4421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Ilyasovi\Documents\3995eb5d-4406-4c0e-982d-3cc95a4a032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969060"/>
            <a:ext cx="3851920" cy="2888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Ilyasovi\Documents\ddf96092-c163-454a-aeb7-44718d21210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3857" y="-160598"/>
            <a:ext cx="2908223" cy="3877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Ilyasovi\Documents\f837d047-ddbe-4875-a1fc-e8880b4305d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10" y="7937"/>
            <a:ext cx="2387565" cy="2276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Ilyasovi\Documents\ea8e7460-f0e0-4c06-8526-754555c606ec.jpg"/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089" y="2230991"/>
            <a:ext cx="3140968" cy="314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8" descr="blob:https://web.whatsapp.com/1bf6b01b-c406-4aae-9a11-9c433de721a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5831" y="3717032"/>
            <a:ext cx="3220265" cy="3095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 descr="C:\Users\Ilyasovi\Documents\я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05842"/>
            <a:ext cx="1545337" cy="2060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1323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E:\DCIM\100D5100\DSC_042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97152"/>
            <a:ext cx="3779912" cy="2503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538035"/>
            <a:ext cx="2176285" cy="3285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utoShape 5" descr="blob:https://web.whatsapp.com/a5707fff-9b89-458d-a54a-3533323eaab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7" descr="blob:https://web.whatsapp.com/a5707fff-9b89-458d-a54a-3533323eaab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6" name="Picture 8" descr="C:\Users\Ilyasovi\Documents\a5707fff-9b89-458d-a54a-3533323eaab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6466"/>
            <a:ext cx="5004049" cy="5004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Ilyasovi\Documents\923d7ecb-6b4d-433f-8575-3f2b084ff77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991" y="26466"/>
            <a:ext cx="4102325" cy="4020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:\Users\Ilyasovi\Documents\9b4ad806-5930-43cf-9a0f-9c1ec2949269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469987"/>
            <a:ext cx="3465273" cy="3372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4686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AutoShape 4" descr="blob:https://web.whatsapp.com/b1402043-a4ae-44b9-b47d-fbefec385e8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blob:https://web.whatsapp.com/b1402043-a4ae-44b9-b47d-fbefec385e8d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9" descr="blob:https://web.whatsapp.com/2a39653b-ac4d-414d-8c35-001e1a675028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1" descr="blob:https://web.whatsapp.com/2a39653b-ac4d-414d-8c35-001e1a675028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6" name="Picture 12" descr="C:\Users\Ilyasovi\Documents\2a39653b-ac4d-414d-8c35-001e1a6750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7396" y="7937"/>
            <a:ext cx="2773672" cy="3950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Ilyasovi\Documents\3fdfb898-4939-48fe-a27e-c268dbfd7d7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2697" y="3134679"/>
            <a:ext cx="2889185" cy="3723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:\Users\Ilyasovi\Documents\8de2a5ab-e950-4b07-b028-ba043c12ee5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56" y="0"/>
            <a:ext cx="3037171" cy="3923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717353" y="3474543"/>
            <a:ext cx="4284532" cy="2837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-117099"/>
            <a:ext cx="4219375" cy="2999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3415" y="2882613"/>
            <a:ext cx="3557553" cy="5031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5353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ая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Главная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305</TotalTime>
  <Words>20</Words>
  <Application>Microsoft Office PowerPoint</Application>
  <PresentationFormat>Экран (4:3)</PresentationFormat>
  <Paragraphs>12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Главная</vt:lpstr>
      <vt:lpstr>Отчет по работе в центре образования «Точка роста»    Юный корреспондент Волшебный объектив основы компьютерной грамотности мир блогера мультимедийная журналистика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по работе в центре образования «Точка роста»    Юный корреспондент Волшебный объектив основы компьютерной грамотности мир блогера мультимедийная журналистика</dc:title>
  <dc:creator>Ilyasovi</dc:creator>
  <cp:lastModifiedBy>Ilyasovi</cp:lastModifiedBy>
  <cp:revision>6</cp:revision>
  <dcterms:created xsi:type="dcterms:W3CDTF">2022-05-19T04:18:24Z</dcterms:created>
  <dcterms:modified xsi:type="dcterms:W3CDTF">2022-05-19T09:34:38Z</dcterms:modified>
</cp:coreProperties>
</file>