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</p:sldMasterIdLst>
  <p:notesMasterIdLst>
    <p:notesMasterId r:id="rId10"/>
  </p:notesMasterIdLst>
  <p:sldIdLst>
    <p:sldId id="257" r:id="rId2"/>
    <p:sldId id="261" r:id="rId3"/>
    <p:sldId id="258" r:id="rId4"/>
    <p:sldId id="277" r:id="rId5"/>
    <p:sldId id="264" r:id="rId6"/>
    <p:sldId id="267" r:id="rId7"/>
    <p:sldId id="276" r:id="rId8"/>
    <p:sldId id="260" r:id="rId9"/>
  </p:sldIdLst>
  <p:sldSz cx="9144000" cy="5143500" type="screen16x9"/>
  <p:notesSz cx="17348200" cy="9753600"/>
  <p:embeddedFontLst>
    <p:embeddedFont>
      <p:font typeface="Advent Pro Light" panose="020B0604020202020204" charset="0"/>
      <p:regular r:id="rId11"/>
      <p:bold r:id="rId12"/>
    </p:embeddedFont>
    <p:embeddedFont>
      <p:font typeface="Cambria" panose="02040503050406030204" pitchFamily="18" charset="0"/>
      <p:regular r:id="rId13"/>
      <p:bold r:id="rId14"/>
      <p:italic r:id="rId15"/>
      <p:boldItalic r:id="rId16"/>
    </p:embeddedFont>
    <p:embeddedFont>
      <p:font typeface="Oswald Regular" panose="020B0604020202020204" charset="-52"/>
      <p:regular r:id="rId17"/>
      <p:bold r:id="rId18"/>
    </p:embeddedFont>
    <p:embeddedFont>
      <p:font typeface="BenchNine" panose="020B0604020202020204" charset="0"/>
      <p:regular r:id="rId19"/>
      <p:bold r:id="rId20"/>
    </p:embeddedFont>
    <p:embeddedFont>
      <p:font typeface="Oswald" panose="020B0604020202020204" charset="-52"/>
      <p:regular r:id="rId21"/>
      <p:bold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236B512-67CD-42F2-BB22-FACDC1320B0D}">
  <a:tblStyle styleId="{2236B512-67CD-42F2-BB22-FACDC1320B0D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876" y="-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894760" y="731500"/>
            <a:ext cx="11560500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551" cy="438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5357613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4c68a97855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4c68a97855_0_54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4c68a97855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" name="Google Shape;496;g4c68a97855_0_302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4c68a97855_0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4c68a97855_0_83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" name="Google Shape;1771;g4c68a97855_1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2" name="Google Shape;1772;g4c68a97855_1_284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58b56fcf48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3" name="Google Shape;773;g58b56fcf48_0_79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g4c68a97855_1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4" name="Google Shape;1204;g4c68a97855_1_8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9" name="Google Shape;1759;g4c68a97855_1_2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0" name="Google Shape;1760;g4c68a97855_1_273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4c68a97855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5422900" y="731838"/>
            <a:ext cx="6503988" cy="36576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4c68a97855_0_89:notes"/>
          <p:cNvSpPr txBox="1">
            <a:spLocks noGrp="1"/>
          </p:cNvSpPr>
          <p:nvPr>
            <p:ph type="body" idx="1"/>
          </p:nvPr>
        </p:nvSpPr>
        <p:spPr>
          <a:xfrm>
            <a:off x="1734800" y="4632950"/>
            <a:ext cx="13878600" cy="438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SUBTITLE">
  <p:cSld name="OBJECT_1">
    <p:bg>
      <p:bgPr>
        <a:solidFill>
          <a:srgbClr val="FFC39F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887750" y="1917800"/>
            <a:ext cx="7368600" cy="90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2897425" y="2950825"/>
            <a:ext cx="3349200" cy="152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6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6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6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6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6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6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6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1">
  <p:cSld name="CUSTOM_12_3">
    <p:bg>
      <p:bgPr>
        <a:solidFill>
          <a:srgbClr val="FFFFFF"/>
        </a:solidFill>
        <a:effectLst/>
      </p:bgPr>
    </p:bg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Blank">
    <p:bg>
      <p:bgPr>
        <a:solidFill>
          <a:srgbClr val="43434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4"/>
          <p:cNvSpPr txBox="1">
            <a:spLocks noGrp="1"/>
          </p:cNvSpPr>
          <p:nvPr>
            <p:ph type="title"/>
          </p:nvPr>
        </p:nvSpPr>
        <p:spPr>
          <a:xfrm>
            <a:off x="2629800" y="2949025"/>
            <a:ext cx="3884400" cy="3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200"/>
              <a:buNone/>
              <a:defRPr sz="1200" i="0">
                <a:solidFill>
                  <a:srgbClr val="FFC39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300"/>
              <a:buFont typeface="BenchNine"/>
              <a:buNone/>
              <a:defRPr sz="1300">
                <a:solidFill>
                  <a:srgbClr val="FFC39F"/>
                </a:solidFill>
                <a:latin typeface="BenchNine"/>
                <a:ea typeface="BenchNine"/>
                <a:cs typeface="BenchNine"/>
                <a:sym typeface="BenchNi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300"/>
              <a:buFont typeface="BenchNine"/>
              <a:buNone/>
              <a:defRPr sz="1300">
                <a:solidFill>
                  <a:srgbClr val="FFC39F"/>
                </a:solidFill>
                <a:latin typeface="BenchNine"/>
                <a:ea typeface="BenchNine"/>
                <a:cs typeface="BenchNine"/>
                <a:sym typeface="BenchNi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300"/>
              <a:buFont typeface="BenchNine"/>
              <a:buNone/>
              <a:defRPr sz="1300">
                <a:solidFill>
                  <a:srgbClr val="FFC39F"/>
                </a:solidFill>
                <a:latin typeface="BenchNine"/>
                <a:ea typeface="BenchNine"/>
                <a:cs typeface="BenchNine"/>
                <a:sym typeface="BenchNi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300"/>
              <a:buFont typeface="BenchNine"/>
              <a:buNone/>
              <a:defRPr sz="1300">
                <a:solidFill>
                  <a:srgbClr val="FFC39F"/>
                </a:solidFill>
                <a:latin typeface="BenchNine"/>
                <a:ea typeface="BenchNine"/>
                <a:cs typeface="BenchNine"/>
                <a:sym typeface="BenchNi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300"/>
              <a:buFont typeface="BenchNine"/>
              <a:buNone/>
              <a:defRPr sz="1300">
                <a:solidFill>
                  <a:srgbClr val="FFC39F"/>
                </a:solidFill>
                <a:latin typeface="BenchNine"/>
                <a:ea typeface="BenchNine"/>
                <a:cs typeface="BenchNine"/>
                <a:sym typeface="BenchNi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300"/>
              <a:buFont typeface="BenchNine"/>
              <a:buNone/>
              <a:defRPr sz="1300">
                <a:solidFill>
                  <a:srgbClr val="FFC39F"/>
                </a:solidFill>
                <a:latin typeface="BenchNine"/>
                <a:ea typeface="BenchNine"/>
                <a:cs typeface="BenchNine"/>
                <a:sym typeface="BenchNi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300"/>
              <a:buFont typeface="BenchNine"/>
              <a:buNone/>
              <a:defRPr sz="1300">
                <a:solidFill>
                  <a:srgbClr val="FFC39F"/>
                </a:solidFill>
                <a:latin typeface="BenchNine"/>
                <a:ea typeface="BenchNine"/>
                <a:cs typeface="BenchNine"/>
                <a:sym typeface="BenchNi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1300"/>
              <a:buFont typeface="BenchNine"/>
              <a:buNone/>
              <a:defRPr sz="1300">
                <a:solidFill>
                  <a:srgbClr val="FFC39F"/>
                </a:solidFill>
                <a:latin typeface="BenchNine"/>
                <a:ea typeface="BenchNine"/>
                <a:cs typeface="BenchNine"/>
                <a:sym typeface="BenchNine"/>
              </a:defRPr>
            </a:lvl9pPr>
          </a:lstStyle>
          <a:p>
            <a:endParaRPr/>
          </a:p>
        </p:txBody>
      </p:sp>
      <p:sp>
        <p:nvSpPr>
          <p:cNvPr id="16" name="Google Shape;16;p4"/>
          <p:cNvSpPr txBox="1">
            <a:spLocks noGrp="1"/>
          </p:cNvSpPr>
          <p:nvPr>
            <p:ph type="subTitle" idx="1"/>
          </p:nvPr>
        </p:nvSpPr>
        <p:spPr>
          <a:xfrm>
            <a:off x="2629800" y="2131725"/>
            <a:ext cx="3884400" cy="699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C39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DESIGN ">
  <p:cSld name="Two Content">
    <p:bg>
      <p:bgPr>
        <a:solidFill>
          <a:srgbClr val="434343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500075" y="3425500"/>
            <a:ext cx="38427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 i="0">
                <a:solidFill>
                  <a:srgbClr val="FFC39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ubTitle" idx="1"/>
          </p:nvPr>
        </p:nvSpPr>
        <p:spPr>
          <a:xfrm>
            <a:off x="3500075" y="4089729"/>
            <a:ext cx="2907600" cy="3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C39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 idx="2" hasCustomPrompt="1"/>
          </p:nvPr>
        </p:nvSpPr>
        <p:spPr>
          <a:xfrm>
            <a:off x="906425" y="2997417"/>
            <a:ext cx="2397000" cy="1040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100"/>
              <a:buNone/>
              <a:defRPr sz="6100">
                <a:solidFill>
                  <a:srgbClr val="FFC39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100"/>
              <a:buNone/>
              <a:defRPr sz="6100">
                <a:solidFill>
                  <a:srgbClr val="FFC39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100"/>
              <a:buNone/>
              <a:defRPr sz="6100">
                <a:solidFill>
                  <a:srgbClr val="FFC39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100"/>
              <a:buNone/>
              <a:defRPr sz="6100">
                <a:solidFill>
                  <a:srgbClr val="FFC39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100"/>
              <a:buNone/>
              <a:defRPr sz="6100">
                <a:solidFill>
                  <a:srgbClr val="FFC39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100"/>
              <a:buNone/>
              <a:defRPr sz="6100">
                <a:solidFill>
                  <a:srgbClr val="FFC39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100"/>
              <a:buNone/>
              <a:defRPr sz="6100">
                <a:solidFill>
                  <a:srgbClr val="FFC39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100"/>
              <a:buNone/>
              <a:defRPr sz="6100">
                <a:solidFill>
                  <a:srgbClr val="FFC39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100"/>
              <a:buNone/>
              <a:defRPr sz="6100">
                <a:solidFill>
                  <a:srgbClr val="FFC39F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LE &amp; TEXT">
  <p:cSld name="Title Slide">
    <p:bg>
      <p:bgPr>
        <a:solidFill>
          <a:srgbClr val="FFC39F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703500" y="1403875"/>
            <a:ext cx="31890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700"/>
              <a:buNone/>
              <a:defRPr sz="33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subTitle" idx="1"/>
          </p:nvPr>
        </p:nvSpPr>
        <p:spPr>
          <a:xfrm>
            <a:off x="703500" y="2579800"/>
            <a:ext cx="3561000" cy="1449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1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1">
  <p:cSld name="CUSTOM_12_1">
    <p:bg>
      <p:bgPr>
        <a:solidFill>
          <a:srgbClr val="434343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title"/>
          </p:nvPr>
        </p:nvSpPr>
        <p:spPr>
          <a:xfrm flipH="1">
            <a:off x="4279199" y="1809275"/>
            <a:ext cx="40479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3300"/>
              <a:buNone/>
              <a:defRPr i="0">
                <a:solidFill>
                  <a:srgbClr val="FFC39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2500"/>
              <a:buNone/>
              <a:defRPr sz="2500">
                <a:solidFill>
                  <a:srgbClr val="FFC39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2500"/>
              <a:buNone/>
              <a:defRPr sz="2500">
                <a:solidFill>
                  <a:srgbClr val="FFC39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2500"/>
              <a:buNone/>
              <a:defRPr sz="2500">
                <a:solidFill>
                  <a:srgbClr val="FFC39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2500"/>
              <a:buNone/>
              <a:defRPr sz="2500">
                <a:solidFill>
                  <a:srgbClr val="FFC39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2500"/>
              <a:buNone/>
              <a:defRPr sz="2500">
                <a:solidFill>
                  <a:srgbClr val="FFC39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2500"/>
              <a:buNone/>
              <a:defRPr sz="2500">
                <a:solidFill>
                  <a:srgbClr val="FFC39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2500"/>
              <a:buNone/>
              <a:defRPr sz="2500">
                <a:solidFill>
                  <a:srgbClr val="FFC39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2500"/>
              <a:buNone/>
              <a:defRPr sz="2500">
                <a:solidFill>
                  <a:srgbClr val="FFC39F"/>
                </a:solidFill>
              </a:defRPr>
            </a:lvl9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ubTitle" idx="1"/>
          </p:nvPr>
        </p:nvSpPr>
        <p:spPr>
          <a:xfrm flipH="1">
            <a:off x="5937600" y="2508650"/>
            <a:ext cx="2389500" cy="3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100">
                <a:solidFill>
                  <a:srgbClr val="FFC39F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600">
                <a:solidFill>
                  <a:srgbClr val="FFC39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LINE 1">
  <p:cSld name="CUSTOM_12_2">
    <p:bg>
      <p:bgPr>
        <a:solidFill>
          <a:srgbClr val="FFC39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3"/>
          <p:cNvSpPr txBox="1">
            <a:spLocks noGrp="1"/>
          </p:cNvSpPr>
          <p:nvPr>
            <p:ph type="title"/>
          </p:nvPr>
        </p:nvSpPr>
        <p:spPr>
          <a:xfrm flipH="1">
            <a:off x="1458000" y="3425500"/>
            <a:ext cx="3842700" cy="6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62" name="Google Shape;62;p13"/>
          <p:cNvSpPr txBox="1">
            <a:spLocks noGrp="1"/>
          </p:cNvSpPr>
          <p:nvPr>
            <p:ph type="subTitle" idx="1"/>
          </p:nvPr>
        </p:nvSpPr>
        <p:spPr>
          <a:xfrm flipH="1">
            <a:off x="2393100" y="4089729"/>
            <a:ext cx="2907600" cy="3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600"/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600"/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600"/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600"/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600"/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600"/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600"/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600"/>
            </a:lvl9pPr>
          </a:lstStyle>
          <a:p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 idx="2" hasCustomPrompt="1"/>
          </p:nvPr>
        </p:nvSpPr>
        <p:spPr>
          <a:xfrm flipH="1">
            <a:off x="5497350" y="2997417"/>
            <a:ext cx="2397000" cy="10401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 rt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&amp; TEXT  ">
  <p:cSld name="CUSTOM_6_1_1">
    <p:bg>
      <p:bgPr>
        <a:solidFill>
          <a:srgbClr val="434343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subTitle" idx="1"/>
          </p:nvPr>
        </p:nvSpPr>
        <p:spPr>
          <a:xfrm>
            <a:off x="1863725" y="2877100"/>
            <a:ext cx="5486100" cy="740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FFC39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C39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C39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C39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C39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C39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C39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C39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000">
                <a:solidFill>
                  <a:srgbClr val="FFC39F"/>
                </a:solidFill>
              </a:defRPr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title" hasCustomPrompt="1"/>
          </p:nvPr>
        </p:nvSpPr>
        <p:spPr>
          <a:xfrm>
            <a:off x="1587750" y="1763196"/>
            <a:ext cx="5968500" cy="1113900"/>
          </a:xfrm>
          <a:prstGeom prst="rect">
            <a:avLst/>
          </a:prstGeom>
          <a:noFill/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C39F"/>
              </a:buClr>
              <a:buSzPts val="6000"/>
              <a:buNone/>
              <a:defRPr sz="6000">
                <a:solidFill>
                  <a:srgbClr val="FFC39F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&amp; TEXT ">
  <p:cSld name="CUSTOM_5_1_1_1">
    <p:bg>
      <p:bgPr>
        <a:solidFill>
          <a:srgbClr val="FFC39F"/>
        </a:solidFill>
        <a:effectLst/>
      </p:bgPr>
    </p:bg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>
            <a:spLocks noGrp="1"/>
          </p:cNvSpPr>
          <p:nvPr>
            <p:ph type="subTitle" idx="1"/>
          </p:nvPr>
        </p:nvSpPr>
        <p:spPr>
          <a:xfrm>
            <a:off x="2219450" y="1638000"/>
            <a:ext cx="47745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7"/>
          <p:cNvSpPr txBox="1">
            <a:spLocks noGrp="1"/>
          </p:cNvSpPr>
          <p:nvPr>
            <p:ph type="subTitle" idx="2"/>
          </p:nvPr>
        </p:nvSpPr>
        <p:spPr>
          <a:xfrm>
            <a:off x="2219450" y="2830369"/>
            <a:ext cx="47745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subTitle" idx="3"/>
          </p:nvPr>
        </p:nvSpPr>
        <p:spPr>
          <a:xfrm>
            <a:off x="2219450" y="4045475"/>
            <a:ext cx="4774500" cy="3963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title" hasCustomPrompt="1"/>
          </p:nvPr>
        </p:nvSpPr>
        <p:spPr>
          <a:xfrm>
            <a:off x="1587750" y="940196"/>
            <a:ext cx="5968500" cy="69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6" name="Google Shape;76;p17"/>
          <p:cNvSpPr txBox="1">
            <a:spLocks noGrp="1"/>
          </p:cNvSpPr>
          <p:nvPr>
            <p:ph type="title" idx="4" hasCustomPrompt="1"/>
          </p:nvPr>
        </p:nvSpPr>
        <p:spPr>
          <a:xfrm>
            <a:off x="1587750" y="2148443"/>
            <a:ext cx="5968500" cy="69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77" name="Google Shape;77;p17"/>
          <p:cNvSpPr txBox="1">
            <a:spLocks noGrp="1"/>
          </p:cNvSpPr>
          <p:nvPr>
            <p:ph type="title" idx="5" hasCustomPrompt="1"/>
          </p:nvPr>
        </p:nvSpPr>
        <p:spPr>
          <a:xfrm>
            <a:off x="1587750" y="3347668"/>
            <a:ext cx="5968500" cy="69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2">
    <p:bg>
      <p:bgPr>
        <a:solidFill>
          <a:srgbClr val="434343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629349" y="731450"/>
            <a:ext cx="5885400" cy="125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swald Regular"/>
              <a:buNone/>
              <a:defRPr sz="3300" i="0" u="none" strike="noStrike" cap="none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swald Regular"/>
              <a:buNone/>
              <a:defRPr sz="900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swald Regular"/>
              <a:buNone/>
              <a:defRPr sz="900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swald Regular"/>
              <a:buNone/>
              <a:defRPr sz="900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swald Regular"/>
              <a:buNone/>
              <a:defRPr sz="900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swald Regular"/>
              <a:buNone/>
              <a:defRPr sz="900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swald Regular"/>
              <a:buNone/>
              <a:defRPr sz="900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swald Regular"/>
              <a:buNone/>
              <a:defRPr sz="900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700"/>
              <a:buFont typeface="Oswald Regular"/>
              <a:buNone/>
              <a:defRPr sz="900">
                <a:solidFill>
                  <a:srgbClr val="434343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90725" y="2374775"/>
            <a:ext cx="43659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dvent Pro Light"/>
              <a:buNone/>
              <a:defRPr sz="1200" i="0" u="none" strike="noStrike" cap="none">
                <a:solidFill>
                  <a:srgbClr val="434343"/>
                </a:solidFill>
                <a:latin typeface="Advent Pro Light"/>
                <a:ea typeface="Advent Pro Light"/>
                <a:cs typeface="Advent Pro Light"/>
                <a:sym typeface="Advent Pro Light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dvent Pro Light"/>
              <a:buNone/>
              <a:defRPr sz="1200" i="0" u="none" strike="noStrike" cap="none">
                <a:solidFill>
                  <a:srgbClr val="434343"/>
                </a:solidFill>
                <a:latin typeface="Advent Pro Light"/>
                <a:ea typeface="Advent Pro Light"/>
                <a:cs typeface="Advent Pro Light"/>
                <a:sym typeface="Advent Pro Light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dvent Pro Light"/>
              <a:buNone/>
              <a:defRPr sz="1200" i="0" u="none" strike="noStrike" cap="none">
                <a:solidFill>
                  <a:srgbClr val="434343"/>
                </a:solidFill>
                <a:latin typeface="Advent Pro Light"/>
                <a:ea typeface="Advent Pro Light"/>
                <a:cs typeface="Advent Pro Light"/>
                <a:sym typeface="Advent Pro Light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dvent Pro Light"/>
              <a:buNone/>
              <a:defRPr sz="1200" i="0" u="none" strike="noStrike" cap="none">
                <a:solidFill>
                  <a:srgbClr val="434343"/>
                </a:solidFill>
                <a:latin typeface="Advent Pro Light"/>
                <a:ea typeface="Advent Pro Light"/>
                <a:cs typeface="Advent Pro Light"/>
                <a:sym typeface="Advent Pro Light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dvent Pro Light"/>
              <a:buNone/>
              <a:defRPr sz="1200" i="0" u="none" strike="noStrike" cap="none">
                <a:solidFill>
                  <a:srgbClr val="434343"/>
                </a:solidFill>
                <a:latin typeface="Advent Pro Light"/>
                <a:ea typeface="Advent Pro Light"/>
                <a:cs typeface="Advent Pro Light"/>
                <a:sym typeface="Advent Pro Light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dvent Pro Light"/>
              <a:buNone/>
              <a:defRPr sz="1200" i="0" u="none" strike="noStrike" cap="none">
                <a:solidFill>
                  <a:srgbClr val="434343"/>
                </a:solidFill>
                <a:latin typeface="Advent Pro Light"/>
                <a:ea typeface="Advent Pro Light"/>
                <a:cs typeface="Advent Pro Light"/>
                <a:sym typeface="Advent Pro Light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dvent Pro Light"/>
              <a:buNone/>
              <a:defRPr sz="1200" i="0" u="none" strike="noStrike" cap="none">
                <a:solidFill>
                  <a:srgbClr val="434343"/>
                </a:solidFill>
                <a:latin typeface="Advent Pro Light"/>
                <a:ea typeface="Advent Pro Light"/>
                <a:cs typeface="Advent Pro Light"/>
                <a:sym typeface="Advent Pro Light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dvent Pro Light"/>
              <a:buNone/>
              <a:defRPr sz="1200" i="0" u="none" strike="noStrike" cap="none">
                <a:solidFill>
                  <a:srgbClr val="434343"/>
                </a:solidFill>
                <a:latin typeface="Advent Pro Light"/>
                <a:ea typeface="Advent Pro Light"/>
                <a:cs typeface="Advent Pro Light"/>
                <a:sym typeface="Advent Pro Light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Advent Pro Light"/>
              <a:buNone/>
              <a:defRPr sz="1200" i="0" u="none" strike="noStrike" cap="none">
                <a:solidFill>
                  <a:srgbClr val="434343"/>
                </a:solidFill>
                <a:latin typeface="Advent Pro Light"/>
                <a:ea typeface="Advent Pro Light"/>
                <a:cs typeface="Advent Pro Light"/>
                <a:sym typeface="Advent Pro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6" r:id="rId5"/>
    <p:sldLayoutId id="2147483659" r:id="rId6"/>
    <p:sldLayoutId id="2147483662" r:id="rId7"/>
    <p:sldLayoutId id="2147483663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39F"/>
        </a:solidFill>
        <a:effectLst/>
      </p:bgPr>
    </p:bg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0" name="Google Shape;310;p29"/>
          <p:cNvGrpSpPr/>
          <p:nvPr/>
        </p:nvGrpSpPr>
        <p:grpSpPr>
          <a:xfrm>
            <a:off x="0" y="962950"/>
            <a:ext cx="9144015" cy="4191831"/>
            <a:chOff x="0" y="962950"/>
            <a:chExt cx="9144015" cy="4191831"/>
          </a:xfrm>
        </p:grpSpPr>
        <p:sp>
          <p:nvSpPr>
            <p:cNvPr id="311" name="Google Shape;311;p29"/>
            <p:cNvSpPr/>
            <p:nvPr/>
          </p:nvSpPr>
          <p:spPr>
            <a:xfrm>
              <a:off x="0" y="2999239"/>
              <a:ext cx="9144015" cy="2133286"/>
            </a:xfrm>
            <a:custGeom>
              <a:avLst/>
              <a:gdLst/>
              <a:ahLst/>
              <a:cxnLst/>
              <a:rect l="l" t="t" r="r" b="b"/>
              <a:pathLst>
                <a:path w="95980" h="22392" extrusionOk="0">
                  <a:moveTo>
                    <a:pt x="53060" y="1"/>
                  </a:moveTo>
                  <a:cubicBezTo>
                    <a:pt x="49554" y="1"/>
                    <a:pt x="49455" y="4370"/>
                    <a:pt x="45849" y="5722"/>
                  </a:cubicBezTo>
                  <a:cubicBezTo>
                    <a:pt x="44948" y="6060"/>
                    <a:pt x="44113" y="6188"/>
                    <a:pt x="43328" y="6188"/>
                  </a:cubicBezTo>
                  <a:cubicBezTo>
                    <a:pt x="40848" y="6188"/>
                    <a:pt x="38863" y="4910"/>
                    <a:pt x="36858" y="4910"/>
                  </a:cubicBezTo>
                  <a:cubicBezTo>
                    <a:pt x="36806" y="4910"/>
                    <a:pt x="36754" y="4911"/>
                    <a:pt x="36702" y="4912"/>
                  </a:cubicBezTo>
                  <a:cubicBezTo>
                    <a:pt x="34013" y="4999"/>
                    <a:pt x="34503" y="6648"/>
                    <a:pt x="31956" y="7803"/>
                  </a:cubicBezTo>
                  <a:cubicBezTo>
                    <a:pt x="29410" y="8962"/>
                    <a:pt x="28947" y="8384"/>
                    <a:pt x="24083" y="8847"/>
                  </a:cubicBezTo>
                  <a:cubicBezTo>
                    <a:pt x="19219" y="9309"/>
                    <a:pt x="18064" y="14289"/>
                    <a:pt x="16324" y="15676"/>
                  </a:cubicBezTo>
                  <a:cubicBezTo>
                    <a:pt x="15887" y="16027"/>
                    <a:pt x="15413" y="16150"/>
                    <a:pt x="14891" y="16150"/>
                  </a:cubicBezTo>
                  <a:cubicBezTo>
                    <a:pt x="13681" y="16150"/>
                    <a:pt x="12214" y="15491"/>
                    <a:pt x="10351" y="15491"/>
                  </a:cubicBezTo>
                  <a:cubicBezTo>
                    <a:pt x="9828" y="15491"/>
                    <a:pt x="9273" y="15543"/>
                    <a:pt x="8684" y="15676"/>
                  </a:cubicBezTo>
                  <a:cubicBezTo>
                    <a:pt x="5098" y="16487"/>
                    <a:pt x="0" y="22391"/>
                    <a:pt x="0" y="22391"/>
                  </a:cubicBezTo>
                  <a:lnTo>
                    <a:pt x="95980" y="22391"/>
                  </a:lnTo>
                  <a:cubicBezTo>
                    <a:pt x="95980" y="22391"/>
                    <a:pt x="93663" y="17761"/>
                    <a:pt x="90653" y="16258"/>
                  </a:cubicBezTo>
                  <a:cubicBezTo>
                    <a:pt x="90001" y="15931"/>
                    <a:pt x="89414" y="15817"/>
                    <a:pt x="88856" y="15817"/>
                  </a:cubicBezTo>
                  <a:cubicBezTo>
                    <a:pt x="87555" y="15817"/>
                    <a:pt x="86416" y="16440"/>
                    <a:pt x="84990" y="16440"/>
                  </a:cubicBezTo>
                  <a:cubicBezTo>
                    <a:pt x="84210" y="16440"/>
                    <a:pt x="83344" y="16254"/>
                    <a:pt x="82318" y="15676"/>
                  </a:cubicBezTo>
                  <a:cubicBezTo>
                    <a:pt x="78612" y="13592"/>
                    <a:pt x="79423" y="8732"/>
                    <a:pt x="75254" y="5838"/>
                  </a:cubicBezTo>
                  <a:cubicBezTo>
                    <a:pt x="73954" y="4934"/>
                    <a:pt x="72630" y="4628"/>
                    <a:pt x="71309" y="4628"/>
                  </a:cubicBezTo>
                  <a:cubicBezTo>
                    <a:pt x="68547" y="4628"/>
                    <a:pt x="65795" y="5964"/>
                    <a:pt x="63276" y="5964"/>
                  </a:cubicBezTo>
                  <a:cubicBezTo>
                    <a:pt x="63140" y="5964"/>
                    <a:pt x="63004" y="5960"/>
                    <a:pt x="62869" y="5952"/>
                  </a:cubicBezTo>
                  <a:cubicBezTo>
                    <a:pt x="59049" y="5722"/>
                    <a:pt x="57891" y="625"/>
                    <a:pt x="53722" y="48"/>
                  </a:cubicBezTo>
                  <a:cubicBezTo>
                    <a:pt x="53488" y="16"/>
                    <a:pt x="53268" y="1"/>
                    <a:pt x="53060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3540895" y="962950"/>
              <a:ext cx="1147283" cy="273644"/>
            </a:xfrm>
            <a:custGeom>
              <a:avLst/>
              <a:gdLst/>
              <a:ahLst/>
              <a:cxnLst/>
              <a:rect l="l" t="t" r="r" b="b"/>
              <a:pathLst>
                <a:path w="17022" h="4060" extrusionOk="0">
                  <a:moveTo>
                    <a:pt x="12069" y="1"/>
                  </a:moveTo>
                  <a:cubicBezTo>
                    <a:pt x="10648" y="1"/>
                    <a:pt x="10881" y="1407"/>
                    <a:pt x="9840" y="1798"/>
                  </a:cubicBezTo>
                  <a:cubicBezTo>
                    <a:pt x="9677" y="1859"/>
                    <a:pt x="9530" y="1885"/>
                    <a:pt x="9394" y="1885"/>
                  </a:cubicBezTo>
                  <a:cubicBezTo>
                    <a:pt x="8737" y="1885"/>
                    <a:pt x="8344" y="1291"/>
                    <a:pt x="7728" y="1291"/>
                  </a:cubicBezTo>
                  <a:cubicBezTo>
                    <a:pt x="7639" y="1291"/>
                    <a:pt x="7546" y="1304"/>
                    <a:pt x="7446" y="1332"/>
                  </a:cubicBezTo>
                  <a:cubicBezTo>
                    <a:pt x="6518" y="1600"/>
                    <a:pt x="7116" y="2331"/>
                    <a:pt x="6316" y="2595"/>
                  </a:cubicBezTo>
                  <a:cubicBezTo>
                    <a:pt x="6184" y="2639"/>
                    <a:pt x="6075" y="2656"/>
                    <a:pt x="5981" y="2656"/>
                  </a:cubicBezTo>
                  <a:cubicBezTo>
                    <a:pt x="5681" y="2656"/>
                    <a:pt x="5523" y="2485"/>
                    <a:pt x="5196" y="2485"/>
                  </a:cubicBezTo>
                  <a:cubicBezTo>
                    <a:pt x="5005" y="2485"/>
                    <a:pt x="4756" y="2543"/>
                    <a:pt x="4389" y="2727"/>
                  </a:cubicBezTo>
                  <a:cubicBezTo>
                    <a:pt x="3191" y="3325"/>
                    <a:pt x="2927" y="3527"/>
                    <a:pt x="2659" y="3593"/>
                  </a:cubicBezTo>
                  <a:cubicBezTo>
                    <a:pt x="2395" y="3659"/>
                    <a:pt x="1" y="4060"/>
                    <a:pt x="1" y="4060"/>
                  </a:cubicBezTo>
                  <a:lnTo>
                    <a:pt x="16554" y="4060"/>
                  </a:lnTo>
                  <a:cubicBezTo>
                    <a:pt x="16554" y="4060"/>
                    <a:pt x="17021" y="2595"/>
                    <a:pt x="16089" y="1997"/>
                  </a:cubicBezTo>
                  <a:cubicBezTo>
                    <a:pt x="15779" y="1797"/>
                    <a:pt x="15580" y="1745"/>
                    <a:pt x="15415" y="1745"/>
                  </a:cubicBezTo>
                  <a:cubicBezTo>
                    <a:pt x="15237" y="1745"/>
                    <a:pt x="15099" y="1806"/>
                    <a:pt x="14905" y="1806"/>
                  </a:cubicBezTo>
                  <a:cubicBezTo>
                    <a:pt x="14739" y="1806"/>
                    <a:pt x="14533" y="1762"/>
                    <a:pt x="14227" y="1600"/>
                  </a:cubicBezTo>
                  <a:cubicBezTo>
                    <a:pt x="14227" y="1600"/>
                    <a:pt x="13695" y="69"/>
                    <a:pt x="12167" y="3"/>
                  </a:cubicBezTo>
                  <a:cubicBezTo>
                    <a:pt x="12134" y="1"/>
                    <a:pt x="12101" y="1"/>
                    <a:pt x="12069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6715238" y="3874695"/>
              <a:ext cx="1185296" cy="1268805"/>
            </a:xfrm>
            <a:custGeom>
              <a:avLst/>
              <a:gdLst/>
              <a:ahLst/>
              <a:cxnLst/>
              <a:rect l="l" t="t" r="r" b="b"/>
              <a:pathLst>
                <a:path w="17586" h="18825" extrusionOk="0">
                  <a:moveTo>
                    <a:pt x="4147" y="0"/>
                  </a:moveTo>
                  <a:cubicBezTo>
                    <a:pt x="4059" y="0"/>
                    <a:pt x="4026" y="109"/>
                    <a:pt x="4068" y="350"/>
                  </a:cubicBezTo>
                  <a:cubicBezTo>
                    <a:pt x="4239" y="1311"/>
                    <a:pt x="6382" y="4459"/>
                    <a:pt x="7165" y="6223"/>
                  </a:cubicBezTo>
                  <a:cubicBezTo>
                    <a:pt x="6984" y="5980"/>
                    <a:pt x="6772" y="5722"/>
                    <a:pt x="6560" y="5471"/>
                  </a:cubicBezTo>
                  <a:cubicBezTo>
                    <a:pt x="6396" y="5179"/>
                    <a:pt x="6250" y="4853"/>
                    <a:pt x="6086" y="4598"/>
                  </a:cubicBezTo>
                  <a:cubicBezTo>
                    <a:pt x="5833" y="4209"/>
                    <a:pt x="5561" y="3830"/>
                    <a:pt x="5272" y="3467"/>
                  </a:cubicBezTo>
                  <a:cubicBezTo>
                    <a:pt x="4820" y="2901"/>
                    <a:pt x="4315" y="2364"/>
                    <a:pt x="3742" y="1916"/>
                  </a:cubicBezTo>
                  <a:cubicBezTo>
                    <a:pt x="3060" y="1387"/>
                    <a:pt x="2301" y="1008"/>
                    <a:pt x="1435" y="932"/>
                  </a:cubicBezTo>
                  <a:cubicBezTo>
                    <a:pt x="1363" y="925"/>
                    <a:pt x="1169" y="908"/>
                    <a:pt x="953" y="908"/>
                  </a:cubicBezTo>
                  <a:cubicBezTo>
                    <a:pt x="521" y="908"/>
                    <a:pt x="0" y="976"/>
                    <a:pt x="200" y="1332"/>
                  </a:cubicBezTo>
                  <a:cubicBezTo>
                    <a:pt x="248" y="1415"/>
                    <a:pt x="332" y="1471"/>
                    <a:pt x="415" y="1523"/>
                  </a:cubicBezTo>
                  <a:cubicBezTo>
                    <a:pt x="1216" y="2024"/>
                    <a:pt x="2099" y="2295"/>
                    <a:pt x="2945" y="2703"/>
                  </a:cubicBezTo>
                  <a:cubicBezTo>
                    <a:pt x="4208" y="3308"/>
                    <a:pt x="5868" y="4905"/>
                    <a:pt x="6557" y="5597"/>
                  </a:cubicBezTo>
                  <a:cubicBezTo>
                    <a:pt x="6653" y="5725"/>
                    <a:pt x="6772" y="5886"/>
                    <a:pt x="6907" y="6070"/>
                  </a:cubicBezTo>
                  <a:cubicBezTo>
                    <a:pt x="5875" y="5087"/>
                    <a:pt x="4286" y="4449"/>
                    <a:pt x="3382" y="4449"/>
                  </a:cubicBezTo>
                  <a:cubicBezTo>
                    <a:pt x="3204" y="4449"/>
                    <a:pt x="3053" y="4474"/>
                    <a:pt x="2938" y="4525"/>
                  </a:cubicBezTo>
                  <a:cubicBezTo>
                    <a:pt x="2072" y="4915"/>
                    <a:pt x="3926" y="5333"/>
                    <a:pt x="5495" y="5757"/>
                  </a:cubicBezTo>
                  <a:cubicBezTo>
                    <a:pt x="6511" y="6032"/>
                    <a:pt x="7103" y="6463"/>
                    <a:pt x="7395" y="6735"/>
                  </a:cubicBezTo>
                  <a:cubicBezTo>
                    <a:pt x="7694" y="7145"/>
                    <a:pt x="8028" y="7608"/>
                    <a:pt x="8365" y="8078"/>
                  </a:cubicBezTo>
                  <a:cubicBezTo>
                    <a:pt x="8407" y="8151"/>
                    <a:pt x="8445" y="8224"/>
                    <a:pt x="8487" y="8290"/>
                  </a:cubicBezTo>
                  <a:cubicBezTo>
                    <a:pt x="8243" y="8012"/>
                    <a:pt x="7965" y="7729"/>
                    <a:pt x="7680" y="7531"/>
                  </a:cubicBezTo>
                  <a:cubicBezTo>
                    <a:pt x="7204" y="7198"/>
                    <a:pt x="6229" y="6938"/>
                    <a:pt x="5466" y="6938"/>
                  </a:cubicBezTo>
                  <a:cubicBezTo>
                    <a:pt x="4945" y="6938"/>
                    <a:pt x="4522" y="7059"/>
                    <a:pt x="4423" y="7361"/>
                  </a:cubicBezTo>
                  <a:cubicBezTo>
                    <a:pt x="4180" y="8105"/>
                    <a:pt x="5759" y="7779"/>
                    <a:pt x="7109" y="8008"/>
                  </a:cubicBezTo>
                  <a:cubicBezTo>
                    <a:pt x="8034" y="8164"/>
                    <a:pt x="8699" y="8718"/>
                    <a:pt x="9026" y="9049"/>
                  </a:cubicBezTo>
                  <a:cubicBezTo>
                    <a:pt x="9057" y="9083"/>
                    <a:pt x="9086" y="9115"/>
                    <a:pt x="9117" y="9145"/>
                  </a:cubicBezTo>
                  <a:cubicBezTo>
                    <a:pt x="9266" y="9365"/>
                    <a:pt x="9412" y="9577"/>
                    <a:pt x="9548" y="9779"/>
                  </a:cubicBezTo>
                  <a:cubicBezTo>
                    <a:pt x="9865" y="10252"/>
                    <a:pt x="10168" y="10701"/>
                    <a:pt x="10460" y="11132"/>
                  </a:cubicBezTo>
                  <a:cubicBezTo>
                    <a:pt x="10080" y="10642"/>
                    <a:pt x="9521" y="9998"/>
                    <a:pt x="8880" y="9553"/>
                  </a:cubicBezTo>
                  <a:cubicBezTo>
                    <a:pt x="8111" y="9015"/>
                    <a:pt x="7171" y="8749"/>
                    <a:pt x="6450" y="8749"/>
                  </a:cubicBezTo>
                  <a:cubicBezTo>
                    <a:pt x="6069" y="8749"/>
                    <a:pt x="5750" y="8824"/>
                    <a:pt x="5550" y="8972"/>
                  </a:cubicBezTo>
                  <a:cubicBezTo>
                    <a:pt x="4973" y="9403"/>
                    <a:pt x="7617" y="9824"/>
                    <a:pt x="8919" y="10294"/>
                  </a:cubicBezTo>
                  <a:cubicBezTo>
                    <a:pt x="9900" y="10648"/>
                    <a:pt x="10568" y="11355"/>
                    <a:pt x="10836" y="11679"/>
                  </a:cubicBezTo>
                  <a:cubicBezTo>
                    <a:pt x="11257" y="12288"/>
                    <a:pt x="11678" y="12879"/>
                    <a:pt x="12126" y="13505"/>
                  </a:cubicBezTo>
                  <a:cubicBezTo>
                    <a:pt x="11538" y="12938"/>
                    <a:pt x="10682" y="12318"/>
                    <a:pt x="9820" y="11737"/>
                  </a:cubicBezTo>
                  <a:cubicBezTo>
                    <a:pt x="9122" y="11272"/>
                    <a:pt x="8411" y="11081"/>
                    <a:pt x="7837" y="11081"/>
                  </a:cubicBezTo>
                  <a:cubicBezTo>
                    <a:pt x="7318" y="11081"/>
                    <a:pt x="6912" y="11238"/>
                    <a:pt x="6734" y="11491"/>
                  </a:cubicBezTo>
                  <a:cubicBezTo>
                    <a:pt x="6361" y="12023"/>
                    <a:pt x="7492" y="12058"/>
                    <a:pt x="9583" y="12527"/>
                  </a:cubicBezTo>
                  <a:cubicBezTo>
                    <a:pt x="11086" y="12865"/>
                    <a:pt x="12088" y="13651"/>
                    <a:pt x="12537" y="14069"/>
                  </a:cubicBezTo>
                  <a:cubicBezTo>
                    <a:pt x="12728" y="14330"/>
                    <a:pt x="12923" y="14597"/>
                    <a:pt x="13132" y="14876"/>
                  </a:cubicBezTo>
                  <a:cubicBezTo>
                    <a:pt x="13365" y="15193"/>
                    <a:pt x="13636" y="15516"/>
                    <a:pt x="13929" y="15833"/>
                  </a:cubicBezTo>
                  <a:cubicBezTo>
                    <a:pt x="13574" y="15673"/>
                    <a:pt x="13052" y="15436"/>
                    <a:pt x="12474" y="15182"/>
                  </a:cubicBezTo>
                  <a:cubicBezTo>
                    <a:pt x="11824" y="14897"/>
                    <a:pt x="11197" y="14594"/>
                    <a:pt x="10602" y="14215"/>
                  </a:cubicBezTo>
                  <a:cubicBezTo>
                    <a:pt x="10086" y="13886"/>
                    <a:pt x="9439" y="13544"/>
                    <a:pt x="8798" y="13544"/>
                  </a:cubicBezTo>
                  <a:cubicBezTo>
                    <a:pt x="8584" y="13544"/>
                    <a:pt x="8371" y="13582"/>
                    <a:pt x="8164" y="13672"/>
                  </a:cubicBezTo>
                  <a:cubicBezTo>
                    <a:pt x="7885" y="13791"/>
                    <a:pt x="7767" y="14024"/>
                    <a:pt x="7888" y="14305"/>
                  </a:cubicBezTo>
                  <a:cubicBezTo>
                    <a:pt x="7965" y="14476"/>
                    <a:pt x="8125" y="14594"/>
                    <a:pt x="8289" y="14685"/>
                  </a:cubicBezTo>
                  <a:cubicBezTo>
                    <a:pt x="9193" y="15196"/>
                    <a:pt x="10327" y="15339"/>
                    <a:pt x="11326" y="15572"/>
                  </a:cubicBezTo>
                  <a:cubicBezTo>
                    <a:pt x="12558" y="15861"/>
                    <a:pt x="13616" y="15982"/>
                    <a:pt x="14109" y="16031"/>
                  </a:cubicBezTo>
                  <a:cubicBezTo>
                    <a:pt x="14377" y="16320"/>
                    <a:pt x="14659" y="16601"/>
                    <a:pt x="14937" y="16873"/>
                  </a:cubicBezTo>
                  <a:cubicBezTo>
                    <a:pt x="14871" y="16883"/>
                    <a:pt x="14746" y="16904"/>
                    <a:pt x="14517" y="16946"/>
                  </a:cubicBezTo>
                  <a:cubicBezTo>
                    <a:pt x="14487" y="16951"/>
                    <a:pt x="14451" y="16954"/>
                    <a:pt x="14409" y="16954"/>
                  </a:cubicBezTo>
                  <a:cubicBezTo>
                    <a:pt x="13737" y="16954"/>
                    <a:pt x="11531" y="16331"/>
                    <a:pt x="10404" y="16177"/>
                  </a:cubicBezTo>
                  <a:cubicBezTo>
                    <a:pt x="10296" y="16163"/>
                    <a:pt x="10190" y="16156"/>
                    <a:pt x="10086" y="16156"/>
                  </a:cubicBezTo>
                  <a:cubicBezTo>
                    <a:pt x="9048" y="16156"/>
                    <a:pt x="8340" y="16842"/>
                    <a:pt x="9524" y="17269"/>
                  </a:cubicBezTo>
                  <a:cubicBezTo>
                    <a:pt x="9880" y="17398"/>
                    <a:pt x="10382" y="17445"/>
                    <a:pt x="10924" y="17445"/>
                  </a:cubicBezTo>
                  <a:cubicBezTo>
                    <a:pt x="12362" y="17445"/>
                    <a:pt x="14078" y="17116"/>
                    <a:pt x="14078" y="17116"/>
                  </a:cubicBezTo>
                  <a:lnTo>
                    <a:pt x="15018" y="16949"/>
                  </a:lnTo>
                  <a:cubicBezTo>
                    <a:pt x="16124" y="18011"/>
                    <a:pt x="17147" y="18825"/>
                    <a:pt x="17147" y="18825"/>
                  </a:cubicBezTo>
                  <a:lnTo>
                    <a:pt x="17585" y="18536"/>
                  </a:lnTo>
                  <a:cubicBezTo>
                    <a:pt x="17585" y="18536"/>
                    <a:pt x="16688" y="18279"/>
                    <a:pt x="15191" y="16838"/>
                  </a:cubicBezTo>
                  <a:cubicBezTo>
                    <a:pt x="15174" y="16731"/>
                    <a:pt x="15153" y="16483"/>
                    <a:pt x="15188" y="15986"/>
                  </a:cubicBezTo>
                  <a:cubicBezTo>
                    <a:pt x="15299" y="14385"/>
                    <a:pt x="16635" y="12590"/>
                    <a:pt x="15637" y="11028"/>
                  </a:cubicBezTo>
                  <a:cubicBezTo>
                    <a:pt x="15489" y="10796"/>
                    <a:pt x="15233" y="10627"/>
                    <a:pt x="14988" y="10627"/>
                  </a:cubicBezTo>
                  <a:cubicBezTo>
                    <a:pt x="14836" y="10627"/>
                    <a:pt x="14687" y="10693"/>
                    <a:pt x="14573" y="10851"/>
                  </a:cubicBezTo>
                  <a:cubicBezTo>
                    <a:pt x="14356" y="11146"/>
                    <a:pt x="14367" y="11647"/>
                    <a:pt x="14430" y="11988"/>
                  </a:cubicBezTo>
                  <a:cubicBezTo>
                    <a:pt x="14638" y="13123"/>
                    <a:pt x="14990" y="14128"/>
                    <a:pt x="14892" y="15307"/>
                  </a:cubicBezTo>
                  <a:cubicBezTo>
                    <a:pt x="14889" y="15363"/>
                    <a:pt x="14889" y="16153"/>
                    <a:pt x="14934" y="16584"/>
                  </a:cubicBezTo>
                  <a:cubicBezTo>
                    <a:pt x="14732" y="16379"/>
                    <a:pt x="14520" y="16156"/>
                    <a:pt x="14301" y="15906"/>
                  </a:cubicBezTo>
                  <a:cubicBezTo>
                    <a:pt x="14120" y="15461"/>
                    <a:pt x="13974" y="14994"/>
                    <a:pt x="13869" y="14525"/>
                  </a:cubicBezTo>
                  <a:cubicBezTo>
                    <a:pt x="13591" y="13275"/>
                    <a:pt x="13897" y="11954"/>
                    <a:pt x="13696" y="10684"/>
                  </a:cubicBezTo>
                  <a:cubicBezTo>
                    <a:pt x="13653" y="10404"/>
                    <a:pt x="13334" y="9849"/>
                    <a:pt x="13044" y="9849"/>
                  </a:cubicBezTo>
                  <a:cubicBezTo>
                    <a:pt x="12929" y="9849"/>
                    <a:pt x="12818" y="9936"/>
                    <a:pt x="12731" y="10162"/>
                  </a:cubicBezTo>
                  <a:cubicBezTo>
                    <a:pt x="12596" y="10517"/>
                    <a:pt x="12760" y="11191"/>
                    <a:pt x="12777" y="11567"/>
                  </a:cubicBezTo>
                  <a:cubicBezTo>
                    <a:pt x="12836" y="12639"/>
                    <a:pt x="12930" y="13756"/>
                    <a:pt x="13341" y="14758"/>
                  </a:cubicBezTo>
                  <a:cubicBezTo>
                    <a:pt x="13282" y="14685"/>
                    <a:pt x="13222" y="14608"/>
                    <a:pt x="13163" y="14531"/>
                  </a:cubicBezTo>
                  <a:cubicBezTo>
                    <a:pt x="13062" y="14253"/>
                    <a:pt x="12620" y="12983"/>
                    <a:pt x="12349" y="11463"/>
                  </a:cubicBezTo>
                  <a:cubicBezTo>
                    <a:pt x="12047" y="9741"/>
                    <a:pt x="12113" y="8280"/>
                    <a:pt x="11562" y="7813"/>
                  </a:cubicBezTo>
                  <a:cubicBezTo>
                    <a:pt x="11506" y="7765"/>
                    <a:pt x="11456" y="7743"/>
                    <a:pt x="11411" y="7743"/>
                  </a:cubicBezTo>
                  <a:cubicBezTo>
                    <a:pt x="11021" y="7743"/>
                    <a:pt x="11078" y="9471"/>
                    <a:pt x="11525" y="11282"/>
                  </a:cubicBezTo>
                  <a:cubicBezTo>
                    <a:pt x="11799" y="12402"/>
                    <a:pt x="12283" y="13296"/>
                    <a:pt x="12655" y="13871"/>
                  </a:cubicBezTo>
                  <a:cubicBezTo>
                    <a:pt x="12071" y="13108"/>
                    <a:pt x="11490" y="12329"/>
                    <a:pt x="10936" y="11574"/>
                  </a:cubicBezTo>
                  <a:cubicBezTo>
                    <a:pt x="10690" y="11164"/>
                    <a:pt x="10080" y="10051"/>
                    <a:pt x="10014" y="8836"/>
                  </a:cubicBezTo>
                  <a:cubicBezTo>
                    <a:pt x="9931" y="7308"/>
                    <a:pt x="9851" y="6059"/>
                    <a:pt x="9155" y="5294"/>
                  </a:cubicBezTo>
                  <a:cubicBezTo>
                    <a:pt x="8951" y="5072"/>
                    <a:pt x="8803" y="4962"/>
                    <a:pt x="8709" y="4962"/>
                  </a:cubicBezTo>
                  <a:cubicBezTo>
                    <a:pt x="8483" y="4962"/>
                    <a:pt x="8575" y="5603"/>
                    <a:pt x="8957" y="6825"/>
                  </a:cubicBezTo>
                  <a:cubicBezTo>
                    <a:pt x="9329" y="8012"/>
                    <a:pt x="9771" y="9605"/>
                    <a:pt x="10289" y="10680"/>
                  </a:cubicBezTo>
                  <a:cubicBezTo>
                    <a:pt x="9858" y="10082"/>
                    <a:pt x="9454" y="9515"/>
                    <a:pt x="9089" y="8999"/>
                  </a:cubicBezTo>
                  <a:cubicBezTo>
                    <a:pt x="8849" y="8471"/>
                    <a:pt x="8268" y="7100"/>
                    <a:pt x="8094" y="5913"/>
                  </a:cubicBezTo>
                  <a:cubicBezTo>
                    <a:pt x="7913" y="4672"/>
                    <a:pt x="7689" y="3914"/>
                    <a:pt x="7393" y="3914"/>
                  </a:cubicBezTo>
                  <a:cubicBezTo>
                    <a:pt x="7331" y="3914"/>
                    <a:pt x="7265" y="3948"/>
                    <a:pt x="7196" y="4018"/>
                  </a:cubicBezTo>
                  <a:cubicBezTo>
                    <a:pt x="6921" y="4292"/>
                    <a:pt x="7395" y="6119"/>
                    <a:pt x="8122" y="7608"/>
                  </a:cubicBezTo>
                  <a:cubicBezTo>
                    <a:pt x="7819" y="7170"/>
                    <a:pt x="7589" y="6828"/>
                    <a:pt x="7454" y="6630"/>
                  </a:cubicBezTo>
                  <a:cubicBezTo>
                    <a:pt x="7395" y="6536"/>
                    <a:pt x="7329" y="6439"/>
                    <a:pt x="7252" y="6342"/>
                  </a:cubicBezTo>
                  <a:cubicBezTo>
                    <a:pt x="7085" y="5736"/>
                    <a:pt x="6657" y="4313"/>
                    <a:pt x="5996" y="2769"/>
                  </a:cubicBezTo>
                  <a:cubicBezTo>
                    <a:pt x="5323" y="1200"/>
                    <a:pt x="4438" y="0"/>
                    <a:pt x="4147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7560773" y="3472451"/>
              <a:ext cx="614823" cy="1660062"/>
            </a:xfrm>
            <a:custGeom>
              <a:avLst/>
              <a:gdLst/>
              <a:ahLst/>
              <a:cxnLst/>
              <a:rect l="l" t="t" r="r" b="b"/>
              <a:pathLst>
                <a:path w="9122" h="24630" extrusionOk="0">
                  <a:moveTo>
                    <a:pt x="4581" y="0"/>
                  </a:moveTo>
                  <a:cubicBezTo>
                    <a:pt x="4489" y="0"/>
                    <a:pt x="4419" y="54"/>
                    <a:pt x="4386" y="188"/>
                  </a:cubicBezTo>
                  <a:cubicBezTo>
                    <a:pt x="4361" y="282"/>
                    <a:pt x="4386" y="383"/>
                    <a:pt x="4411" y="477"/>
                  </a:cubicBezTo>
                  <a:cubicBezTo>
                    <a:pt x="4650" y="1389"/>
                    <a:pt x="5113" y="2192"/>
                    <a:pt x="5454" y="3062"/>
                  </a:cubicBezTo>
                  <a:cubicBezTo>
                    <a:pt x="5962" y="4370"/>
                    <a:pt x="6087" y="6667"/>
                    <a:pt x="6119" y="7648"/>
                  </a:cubicBezTo>
                  <a:cubicBezTo>
                    <a:pt x="6101" y="7804"/>
                    <a:pt x="6077" y="8003"/>
                    <a:pt x="6052" y="8228"/>
                  </a:cubicBezTo>
                  <a:cubicBezTo>
                    <a:pt x="5952" y="6527"/>
                    <a:pt x="4932" y="4642"/>
                    <a:pt x="4205" y="4395"/>
                  </a:cubicBezTo>
                  <a:cubicBezTo>
                    <a:pt x="4128" y="4368"/>
                    <a:pt x="4065" y="4355"/>
                    <a:pt x="4015" y="4355"/>
                  </a:cubicBezTo>
                  <a:cubicBezTo>
                    <a:pt x="3491" y="4355"/>
                    <a:pt x="4450" y="5776"/>
                    <a:pt x="5235" y="7038"/>
                  </a:cubicBezTo>
                  <a:cubicBezTo>
                    <a:pt x="5788" y="7932"/>
                    <a:pt x="5927" y="8650"/>
                    <a:pt x="5955" y="9046"/>
                  </a:cubicBezTo>
                  <a:cubicBezTo>
                    <a:pt x="5893" y="9551"/>
                    <a:pt x="5823" y="10118"/>
                    <a:pt x="5747" y="10695"/>
                  </a:cubicBezTo>
                  <a:cubicBezTo>
                    <a:pt x="5726" y="10775"/>
                    <a:pt x="5708" y="10855"/>
                    <a:pt x="5691" y="10932"/>
                  </a:cubicBezTo>
                  <a:cubicBezTo>
                    <a:pt x="5705" y="10559"/>
                    <a:pt x="5691" y="10163"/>
                    <a:pt x="5618" y="9825"/>
                  </a:cubicBezTo>
                  <a:cubicBezTo>
                    <a:pt x="5435" y="8961"/>
                    <a:pt x="4288" y="7425"/>
                    <a:pt x="3565" y="7425"/>
                  </a:cubicBezTo>
                  <a:cubicBezTo>
                    <a:pt x="3490" y="7425"/>
                    <a:pt x="3420" y="7441"/>
                    <a:pt x="3356" y="7477"/>
                  </a:cubicBezTo>
                  <a:cubicBezTo>
                    <a:pt x="2670" y="7856"/>
                    <a:pt x="4048" y="8695"/>
                    <a:pt x="4877" y="9784"/>
                  </a:cubicBezTo>
                  <a:cubicBezTo>
                    <a:pt x="5447" y="10528"/>
                    <a:pt x="5555" y="11388"/>
                    <a:pt x="5569" y="11854"/>
                  </a:cubicBezTo>
                  <a:cubicBezTo>
                    <a:pt x="5565" y="11899"/>
                    <a:pt x="5565" y="11944"/>
                    <a:pt x="5569" y="11986"/>
                  </a:cubicBezTo>
                  <a:cubicBezTo>
                    <a:pt x="5527" y="12247"/>
                    <a:pt x="5489" y="12504"/>
                    <a:pt x="5451" y="12745"/>
                  </a:cubicBezTo>
                  <a:cubicBezTo>
                    <a:pt x="5360" y="13308"/>
                    <a:pt x="5276" y="13837"/>
                    <a:pt x="5196" y="14355"/>
                  </a:cubicBezTo>
                  <a:cubicBezTo>
                    <a:pt x="5252" y="13736"/>
                    <a:pt x="5280" y="12883"/>
                    <a:pt x="5117" y="12122"/>
                  </a:cubicBezTo>
                  <a:cubicBezTo>
                    <a:pt x="4817" y="10720"/>
                    <a:pt x="3794" y="9506"/>
                    <a:pt x="3078" y="9425"/>
                  </a:cubicBezTo>
                  <a:cubicBezTo>
                    <a:pt x="3065" y="9424"/>
                    <a:pt x="3052" y="9423"/>
                    <a:pt x="3041" y="9423"/>
                  </a:cubicBezTo>
                  <a:cubicBezTo>
                    <a:pt x="2425" y="9423"/>
                    <a:pt x="4022" y="11480"/>
                    <a:pt x="4640" y="12689"/>
                  </a:cubicBezTo>
                  <a:cubicBezTo>
                    <a:pt x="5113" y="13618"/>
                    <a:pt x="5120" y="14588"/>
                    <a:pt x="5096" y="15009"/>
                  </a:cubicBezTo>
                  <a:cubicBezTo>
                    <a:pt x="4988" y="15743"/>
                    <a:pt x="4891" y="16464"/>
                    <a:pt x="4793" y="17225"/>
                  </a:cubicBezTo>
                  <a:cubicBezTo>
                    <a:pt x="4748" y="16411"/>
                    <a:pt x="4549" y="15375"/>
                    <a:pt x="4310" y="14359"/>
                  </a:cubicBezTo>
                  <a:cubicBezTo>
                    <a:pt x="3973" y="12913"/>
                    <a:pt x="3010" y="12059"/>
                    <a:pt x="2365" y="12059"/>
                  </a:cubicBezTo>
                  <a:cubicBezTo>
                    <a:pt x="2318" y="12059"/>
                    <a:pt x="2272" y="12064"/>
                    <a:pt x="2229" y="12073"/>
                  </a:cubicBezTo>
                  <a:cubicBezTo>
                    <a:pt x="1589" y="12209"/>
                    <a:pt x="2392" y="13005"/>
                    <a:pt x="3600" y="14776"/>
                  </a:cubicBezTo>
                  <a:cubicBezTo>
                    <a:pt x="4470" y="16050"/>
                    <a:pt x="4664" y="17309"/>
                    <a:pt x="4706" y="17918"/>
                  </a:cubicBezTo>
                  <a:cubicBezTo>
                    <a:pt x="4668" y="18241"/>
                    <a:pt x="4629" y="18569"/>
                    <a:pt x="4591" y="18913"/>
                  </a:cubicBezTo>
                  <a:cubicBezTo>
                    <a:pt x="4546" y="19306"/>
                    <a:pt x="4525" y="19727"/>
                    <a:pt x="4522" y="20159"/>
                  </a:cubicBezTo>
                  <a:cubicBezTo>
                    <a:pt x="4372" y="19797"/>
                    <a:pt x="4153" y="19268"/>
                    <a:pt x="3902" y="18686"/>
                  </a:cubicBezTo>
                  <a:cubicBezTo>
                    <a:pt x="3621" y="18039"/>
                    <a:pt x="3374" y="17389"/>
                    <a:pt x="3192" y="16703"/>
                  </a:cubicBezTo>
                  <a:cubicBezTo>
                    <a:pt x="2991" y="15918"/>
                    <a:pt x="2633" y="14946"/>
                    <a:pt x="1784" y="14644"/>
                  </a:cubicBezTo>
                  <a:cubicBezTo>
                    <a:pt x="1708" y="14617"/>
                    <a:pt x="1634" y="14604"/>
                    <a:pt x="1566" y="14604"/>
                  </a:cubicBezTo>
                  <a:cubicBezTo>
                    <a:pt x="1377" y="14604"/>
                    <a:pt x="1224" y="14707"/>
                    <a:pt x="1151" y="14919"/>
                  </a:cubicBezTo>
                  <a:cubicBezTo>
                    <a:pt x="1088" y="15096"/>
                    <a:pt x="1126" y="15291"/>
                    <a:pt x="1182" y="15468"/>
                  </a:cubicBezTo>
                  <a:cubicBezTo>
                    <a:pt x="1495" y="16460"/>
                    <a:pt x="2225" y="17337"/>
                    <a:pt x="2800" y="18190"/>
                  </a:cubicBezTo>
                  <a:cubicBezTo>
                    <a:pt x="3502" y="19243"/>
                    <a:pt x="4191" y="20054"/>
                    <a:pt x="4518" y="20423"/>
                  </a:cubicBezTo>
                  <a:cubicBezTo>
                    <a:pt x="4518" y="20820"/>
                    <a:pt x="4528" y="21220"/>
                    <a:pt x="4549" y="21606"/>
                  </a:cubicBezTo>
                  <a:cubicBezTo>
                    <a:pt x="4494" y="21567"/>
                    <a:pt x="4390" y="21501"/>
                    <a:pt x="4191" y="21373"/>
                  </a:cubicBezTo>
                  <a:cubicBezTo>
                    <a:pt x="3767" y="21095"/>
                    <a:pt x="2476" y="18941"/>
                    <a:pt x="1710" y="18005"/>
                  </a:cubicBezTo>
                  <a:cubicBezTo>
                    <a:pt x="1336" y="17548"/>
                    <a:pt x="846" y="17290"/>
                    <a:pt x="516" y="17290"/>
                  </a:cubicBezTo>
                  <a:cubicBezTo>
                    <a:pt x="171" y="17290"/>
                    <a:pt x="1" y="17572"/>
                    <a:pt x="322" y="18200"/>
                  </a:cubicBezTo>
                  <a:cubicBezTo>
                    <a:pt x="949" y="19431"/>
                    <a:pt x="3753" y="21199"/>
                    <a:pt x="3753" y="21199"/>
                  </a:cubicBezTo>
                  <a:lnTo>
                    <a:pt x="4557" y="21717"/>
                  </a:lnTo>
                  <a:cubicBezTo>
                    <a:pt x="4640" y="23248"/>
                    <a:pt x="4831" y="24542"/>
                    <a:pt x="4831" y="24542"/>
                  </a:cubicBezTo>
                  <a:lnTo>
                    <a:pt x="5350" y="24629"/>
                  </a:lnTo>
                  <a:cubicBezTo>
                    <a:pt x="5350" y="24629"/>
                    <a:pt x="4870" y="23829"/>
                    <a:pt x="4758" y="21755"/>
                  </a:cubicBezTo>
                  <a:cubicBezTo>
                    <a:pt x="4821" y="21662"/>
                    <a:pt x="4971" y="21470"/>
                    <a:pt x="5336" y="21129"/>
                  </a:cubicBezTo>
                  <a:cubicBezTo>
                    <a:pt x="6511" y="20033"/>
                    <a:pt x="8714" y="19637"/>
                    <a:pt x="9048" y="17814"/>
                  </a:cubicBezTo>
                  <a:cubicBezTo>
                    <a:pt x="9122" y="17407"/>
                    <a:pt x="8925" y="16943"/>
                    <a:pt x="8506" y="16943"/>
                  </a:cubicBezTo>
                  <a:cubicBezTo>
                    <a:pt x="8469" y="16943"/>
                    <a:pt x="8431" y="16946"/>
                    <a:pt x="8390" y="16954"/>
                  </a:cubicBezTo>
                  <a:cubicBezTo>
                    <a:pt x="8035" y="17024"/>
                    <a:pt x="7698" y="17396"/>
                    <a:pt x="7513" y="17689"/>
                  </a:cubicBezTo>
                  <a:cubicBezTo>
                    <a:pt x="6891" y="18659"/>
                    <a:pt x="6460" y="19637"/>
                    <a:pt x="5586" y="20433"/>
                  </a:cubicBezTo>
                  <a:cubicBezTo>
                    <a:pt x="5545" y="20468"/>
                    <a:pt x="5005" y="21045"/>
                    <a:pt x="4745" y="21394"/>
                  </a:cubicBezTo>
                  <a:cubicBezTo>
                    <a:pt x="4737" y="21105"/>
                    <a:pt x="4734" y="20799"/>
                    <a:pt x="4741" y="20465"/>
                  </a:cubicBezTo>
                  <a:cubicBezTo>
                    <a:pt x="4915" y="20016"/>
                    <a:pt x="5127" y="19574"/>
                    <a:pt x="5371" y="19160"/>
                  </a:cubicBezTo>
                  <a:cubicBezTo>
                    <a:pt x="6021" y="18057"/>
                    <a:pt x="7145" y="17302"/>
                    <a:pt x="7868" y="16234"/>
                  </a:cubicBezTo>
                  <a:cubicBezTo>
                    <a:pt x="8056" y="15954"/>
                    <a:pt x="8226" y="15119"/>
                    <a:pt x="7792" y="15119"/>
                  </a:cubicBezTo>
                  <a:cubicBezTo>
                    <a:pt x="7719" y="15119"/>
                    <a:pt x="7628" y="15143"/>
                    <a:pt x="7518" y="15197"/>
                  </a:cubicBezTo>
                  <a:cubicBezTo>
                    <a:pt x="7176" y="15364"/>
                    <a:pt x="6832" y="15966"/>
                    <a:pt x="6592" y="16255"/>
                  </a:cubicBezTo>
                  <a:cubicBezTo>
                    <a:pt x="5903" y="17076"/>
                    <a:pt x="5211" y="17960"/>
                    <a:pt x="4825" y="18972"/>
                  </a:cubicBezTo>
                  <a:cubicBezTo>
                    <a:pt x="4835" y="18874"/>
                    <a:pt x="4841" y="18781"/>
                    <a:pt x="4852" y="18683"/>
                  </a:cubicBezTo>
                  <a:cubicBezTo>
                    <a:pt x="4967" y="18412"/>
                    <a:pt x="5509" y="17180"/>
                    <a:pt x="6352" y="15886"/>
                  </a:cubicBezTo>
                  <a:cubicBezTo>
                    <a:pt x="7301" y="14418"/>
                    <a:pt x="8353" y="13398"/>
                    <a:pt x="8265" y="12682"/>
                  </a:cubicBezTo>
                  <a:cubicBezTo>
                    <a:pt x="8249" y="12553"/>
                    <a:pt x="8194" y="12493"/>
                    <a:pt x="8107" y="12493"/>
                  </a:cubicBezTo>
                  <a:cubicBezTo>
                    <a:pt x="7717" y="12493"/>
                    <a:pt x="6697" y="13706"/>
                    <a:pt x="5869" y="15190"/>
                  </a:cubicBezTo>
                  <a:cubicBezTo>
                    <a:pt x="5308" y="16196"/>
                    <a:pt x="5047" y="17180"/>
                    <a:pt x="4929" y="17856"/>
                  </a:cubicBezTo>
                  <a:cubicBezTo>
                    <a:pt x="5023" y="16899"/>
                    <a:pt x="5130" y="15931"/>
                    <a:pt x="5242" y="15002"/>
                  </a:cubicBezTo>
                  <a:cubicBezTo>
                    <a:pt x="5339" y="14532"/>
                    <a:pt x="5656" y="13305"/>
                    <a:pt x="6435" y="12372"/>
                  </a:cubicBezTo>
                  <a:cubicBezTo>
                    <a:pt x="7417" y="11200"/>
                    <a:pt x="8210" y="10232"/>
                    <a:pt x="8223" y="9196"/>
                  </a:cubicBezTo>
                  <a:cubicBezTo>
                    <a:pt x="8227" y="8811"/>
                    <a:pt x="8172" y="8624"/>
                    <a:pt x="8062" y="8624"/>
                  </a:cubicBezTo>
                  <a:cubicBezTo>
                    <a:pt x="7875" y="8624"/>
                    <a:pt x="7527" y="9159"/>
                    <a:pt x="7033" y="10184"/>
                  </a:cubicBezTo>
                  <a:cubicBezTo>
                    <a:pt x="6495" y="11304"/>
                    <a:pt x="5732" y="12769"/>
                    <a:pt x="5378" y="13906"/>
                  </a:cubicBezTo>
                  <a:cubicBezTo>
                    <a:pt x="5468" y="13175"/>
                    <a:pt x="5562" y="12487"/>
                    <a:pt x="5649" y="11860"/>
                  </a:cubicBezTo>
                  <a:cubicBezTo>
                    <a:pt x="5833" y="11311"/>
                    <a:pt x="6344" y="9909"/>
                    <a:pt x="7027" y="8928"/>
                  </a:cubicBezTo>
                  <a:cubicBezTo>
                    <a:pt x="7882" y="7695"/>
                    <a:pt x="8218" y="6927"/>
                    <a:pt x="7689" y="6927"/>
                  </a:cubicBezTo>
                  <a:cubicBezTo>
                    <a:pt x="7682" y="6927"/>
                    <a:pt x="7674" y="6927"/>
                    <a:pt x="7667" y="6927"/>
                  </a:cubicBezTo>
                  <a:cubicBezTo>
                    <a:pt x="7277" y="6941"/>
                    <a:pt x="6373" y="8597"/>
                    <a:pt x="5889" y="10184"/>
                  </a:cubicBezTo>
                  <a:cubicBezTo>
                    <a:pt x="5969" y="9655"/>
                    <a:pt x="6031" y="9248"/>
                    <a:pt x="6070" y="9011"/>
                  </a:cubicBezTo>
                  <a:cubicBezTo>
                    <a:pt x="6091" y="8904"/>
                    <a:pt x="6105" y="8788"/>
                    <a:pt x="6122" y="8663"/>
                  </a:cubicBezTo>
                  <a:cubicBezTo>
                    <a:pt x="6411" y="8107"/>
                    <a:pt x="7068" y="6774"/>
                    <a:pt x="7639" y="5195"/>
                  </a:cubicBezTo>
                  <a:cubicBezTo>
                    <a:pt x="8259" y="3470"/>
                    <a:pt x="8413" y="1889"/>
                    <a:pt x="8123" y="1889"/>
                  </a:cubicBezTo>
                  <a:cubicBezTo>
                    <a:pt x="8062" y="1889"/>
                    <a:pt x="7980" y="1960"/>
                    <a:pt x="7879" y="2116"/>
                  </a:cubicBezTo>
                  <a:cubicBezTo>
                    <a:pt x="7351" y="2933"/>
                    <a:pt x="6769" y="6694"/>
                    <a:pt x="6136" y="8517"/>
                  </a:cubicBezTo>
                  <a:cubicBezTo>
                    <a:pt x="6167" y="8215"/>
                    <a:pt x="6192" y="7884"/>
                    <a:pt x="6209" y="7553"/>
                  </a:cubicBezTo>
                  <a:cubicBezTo>
                    <a:pt x="6286" y="7230"/>
                    <a:pt x="6404" y="6892"/>
                    <a:pt x="6456" y="6593"/>
                  </a:cubicBezTo>
                  <a:cubicBezTo>
                    <a:pt x="6537" y="6137"/>
                    <a:pt x="6599" y="5675"/>
                    <a:pt x="6633" y="5212"/>
                  </a:cubicBezTo>
                  <a:cubicBezTo>
                    <a:pt x="6689" y="4488"/>
                    <a:pt x="6686" y="3754"/>
                    <a:pt x="6574" y="3034"/>
                  </a:cubicBezTo>
                  <a:cubicBezTo>
                    <a:pt x="6439" y="2182"/>
                    <a:pt x="6140" y="1385"/>
                    <a:pt x="5559" y="741"/>
                  </a:cubicBezTo>
                  <a:cubicBezTo>
                    <a:pt x="5448" y="615"/>
                    <a:pt x="4893" y="0"/>
                    <a:pt x="458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sp>
          <p:nvSpPr>
            <p:cNvPr id="315" name="Google Shape;315;p29"/>
            <p:cNvSpPr/>
            <p:nvPr/>
          </p:nvSpPr>
          <p:spPr>
            <a:xfrm>
              <a:off x="1574550" y="4189074"/>
              <a:ext cx="858406" cy="965707"/>
            </a:xfrm>
            <a:custGeom>
              <a:avLst/>
              <a:gdLst/>
              <a:ahLst/>
              <a:cxnLst/>
              <a:rect l="l" t="t" r="r" b="b"/>
              <a:pathLst>
                <a:path w="12736" h="14328" extrusionOk="0">
                  <a:moveTo>
                    <a:pt x="3103" y="0"/>
                  </a:moveTo>
                  <a:cubicBezTo>
                    <a:pt x="3039" y="0"/>
                    <a:pt x="3012" y="82"/>
                    <a:pt x="3038" y="261"/>
                  </a:cubicBezTo>
                  <a:cubicBezTo>
                    <a:pt x="3146" y="981"/>
                    <a:pt x="4677" y="3375"/>
                    <a:pt x="5223" y="4711"/>
                  </a:cubicBezTo>
                  <a:cubicBezTo>
                    <a:pt x="5091" y="4523"/>
                    <a:pt x="4938" y="4325"/>
                    <a:pt x="4785" y="4133"/>
                  </a:cubicBezTo>
                  <a:cubicBezTo>
                    <a:pt x="4670" y="3911"/>
                    <a:pt x="4569" y="3667"/>
                    <a:pt x="4451" y="3473"/>
                  </a:cubicBezTo>
                  <a:cubicBezTo>
                    <a:pt x="4270" y="3177"/>
                    <a:pt x="4075" y="2888"/>
                    <a:pt x="3867" y="2614"/>
                  </a:cubicBezTo>
                  <a:cubicBezTo>
                    <a:pt x="3543" y="2179"/>
                    <a:pt x="3178" y="1768"/>
                    <a:pt x="2760" y="1424"/>
                  </a:cubicBezTo>
                  <a:cubicBezTo>
                    <a:pt x="2263" y="1013"/>
                    <a:pt x="1702" y="710"/>
                    <a:pt x="1058" y="637"/>
                  </a:cubicBezTo>
                  <a:cubicBezTo>
                    <a:pt x="997" y="629"/>
                    <a:pt x="812" y="607"/>
                    <a:pt x="620" y="607"/>
                  </a:cubicBezTo>
                  <a:cubicBezTo>
                    <a:pt x="318" y="607"/>
                    <a:pt x="0" y="662"/>
                    <a:pt x="130" y="909"/>
                  </a:cubicBezTo>
                  <a:cubicBezTo>
                    <a:pt x="164" y="971"/>
                    <a:pt x="227" y="1016"/>
                    <a:pt x="286" y="1058"/>
                  </a:cubicBezTo>
                  <a:cubicBezTo>
                    <a:pt x="871" y="1448"/>
                    <a:pt x="1525" y="1670"/>
                    <a:pt x="2147" y="1991"/>
                  </a:cubicBezTo>
                  <a:cubicBezTo>
                    <a:pt x="3077" y="2471"/>
                    <a:pt x="4281" y="3695"/>
                    <a:pt x="4782" y="4231"/>
                  </a:cubicBezTo>
                  <a:cubicBezTo>
                    <a:pt x="4851" y="4329"/>
                    <a:pt x="4935" y="4451"/>
                    <a:pt x="5032" y="4589"/>
                  </a:cubicBezTo>
                  <a:cubicBezTo>
                    <a:pt x="4266" y="3817"/>
                    <a:pt x="3062" y="3304"/>
                    <a:pt x="2396" y="3304"/>
                  </a:cubicBezTo>
                  <a:cubicBezTo>
                    <a:pt x="2282" y="3304"/>
                    <a:pt x="2183" y="3319"/>
                    <a:pt x="2106" y="3351"/>
                  </a:cubicBezTo>
                  <a:cubicBezTo>
                    <a:pt x="1448" y="3622"/>
                    <a:pt x="2823" y="3977"/>
                    <a:pt x="3984" y="4325"/>
                  </a:cubicBezTo>
                  <a:cubicBezTo>
                    <a:pt x="4740" y="4551"/>
                    <a:pt x="5171" y="4889"/>
                    <a:pt x="5383" y="5098"/>
                  </a:cubicBezTo>
                  <a:cubicBezTo>
                    <a:pt x="5596" y="5407"/>
                    <a:pt x="5835" y="5762"/>
                    <a:pt x="6079" y="6121"/>
                  </a:cubicBezTo>
                  <a:cubicBezTo>
                    <a:pt x="6107" y="6176"/>
                    <a:pt x="6134" y="6228"/>
                    <a:pt x="6166" y="6280"/>
                  </a:cubicBezTo>
                  <a:cubicBezTo>
                    <a:pt x="5988" y="6068"/>
                    <a:pt x="5787" y="5853"/>
                    <a:pt x="5578" y="5696"/>
                  </a:cubicBezTo>
                  <a:cubicBezTo>
                    <a:pt x="5217" y="5427"/>
                    <a:pt x="4451" y="5205"/>
                    <a:pt x="3871" y="5205"/>
                  </a:cubicBezTo>
                  <a:cubicBezTo>
                    <a:pt x="3512" y="5205"/>
                    <a:pt x="3225" y="5290"/>
                    <a:pt x="3149" y="5501"/>
                  </a:cubicBezTo>
                  <a:cubicBezTo>
                    <a:pt x="2955" y="6050"/>
                    <a:pt x="4141" y="5838"/>
                    <a:pt x="5143" y="6040"/>
                  </a:cubicBezTo>
                  <a:cubicBezTo>
                    <a:pt x="5829" y="6176"/>
                    <a:pt x="6312" y="6604"/>
                    <a:pt x="6552" y="6858"/>
                  </a:cubicBezTo>
                  <a:cubicBezTo>
                    <a:pt x="6573" y="6885"/>
                    <a:pt x="6594" y="6910"/>
                    <a:pt x="6615" y="6935"/>
                  </a:cubicBezTo>
                  <a:cubicBezTo>
                    <a:pt x="6723" y="7098"/>
                    <a:pt x="6827" y="7261"/>
                    <a:pt x="6924" y="7415"/>
                  </a:cubicBezTo>
                  <a:cubicBezTo>
                    <a:pt x="7151" y="7776"/>
                    <a:pt x="7366" y="8114"/>
                    <a:pt x="7575" y="8444"/>
                  </a:cubicBezTo>
                  <a:cubicBezTo>
                    <a:pt x="7303" y="8069"/>
                    <a:pt x="6897" y="7578"/>
                    <a:pt x="6431" y="7230"/>
                  </a:cubicBezTo>
                  <a:cubicBezTo>
                    <a:pt x="5847" y="6798"/>
                    <a:pt x="5119" y="6579"/>
                    <a:pt x="4573" y="6579"/>
                  </a:cubicBezTo>
                  <a:cubicBezTo>
                    <a:pt x="4316" y="6579"/>
                    <a:pt x="4098" y="6628"/>
                    <a:pt x="3957" y="6726"/>
                  </a:cubicBezTo>
                  <a:cubicBezTo>
                    <a:pt x="3518" y="7035"/>
                    <a:pt x="5481" y="7404"/>
                    <a:pt x="6441" y="7786"/>
                  </a:cubicBezTo>
                  <a:cubicBezTo>
                    <a:pt x="7165" y="8072"/>
                    <a:pt x="7652" y="8611"/>
                    <a:pt x="7843" y="8859"/>
                  </a:cubicBezTo>
                  <a:cubicBezTo>
                    <a:pt x="8146" y="9321"/>
                    <a:pt x="8445" y="9777"/>
                    <a:pt x="8769" y="10250"/>
                  </a:cubicBezTo>
                  <a:cubicBezTo>
                    <a:pt x="8340" y="9815"/>
                    <a:pt x="7718" y="9335"/>
                    <a:pt x="7085" y="8883"/>
                  </a:cubicBezTo>
                  <a:cubicBezTo>
                    <a:pt x="6553" y="8506"/>
                    <a:pt x="6001" y="8349"/>
                    <a:pt x="5564" y="8349"/>
                  </a:cubicBezTo>
                  <a:cubicBezTo>
                    <a:pt x="5203" y="8349"/>
                    <a:pt x="4919" y="8456"/>
                    <a:pt x="4788" y="8632"/>
                  </a:cubicBezTo>
                  <a:cubicBezTo>
                    <a:pt x="4496" y="9022"/>
                    <a:pt x="5338" y="9071"/>
                    <a:pt x="6890" y="9467"/>
                  </a:cubicBezTo>
                  <a:cubicBezTo>
                    <a:pt x="8003" y="9753"/>
                    <a:pt x="8737" y="10362"/>
                    <a:pt x="9061" y="10681"/>
                  </a:cubicBezTo>
                  <a:cubicBezTo>
                    <a:pt x="9200" y="10880"/>
                    <a:pt x="9339" y="11085"/>
                    <a:pt x="9489" y="11298"/>
                  </a:cubicBezTo>
                  <a:cubicBezTo>
                    <a:pt x="9656" y="11537"/>
                    <a:pt x="9854" y="11784"/>
                    <a:pt x="10063" y="12028"/>
                  </a:cubicBezTo>
                  <a:cubicBezTo>
                    <a:pt x="9802" y="11899"/>
                    <a:pt x="9416" y="11711"/>
                    <a:pt x="8991" y="11510"/>
                  </a:cubicBezTo>
                  <a:cubicBezTo>
                    <a:pt x="8514" y="11283"/>
                    <a:pt x="8052" y="11043"/>
                    <a:pt x="7613" y="10747"/>
                  </a:cubicBezTo>
                  <a:cubicBezTo>
                    <a:pt x="7224" y="10485"/>
                    <a:pt x="6732" y="10207"/>
                    <a:pt x="6242" y="10207"/>
                  </a:cubicBezTo>
                  <a:cubicBezTo>
                    <a:pt x="6096" y="10207"/>
                    <a:pt x="5951" y="10232"/>
                    <a:pt x="5808" y="10288"/>
                  </a:cubicBezTo>
                  <a:cubicBezTo>
                    <a:pt x="5596" y="10375"/>
                    <a:pt x="5501" y="10546"/>
                    <a:pt x="5588" y="10758"/>
                  </a:cubicBezTo>
                  <a:cubicBezTo>
                    <a:pt x="5641" y="10887"/>
                    <a:pt x="5759" y="10977"/>
                    <a:pt x="5877" y="11050"/>
                  </a:cubicBezTo>
                  <a:cubicBezTo>
                    <a:pt x="6542" y="11450"/>
                    <a:pt x="7387" y="11579"/>
                    <a:pt x="8125" y="11778"/>
                  </a:cubicBezTo>
                  <a:cubicBezTo>
                    <a:pt x="9040" y="12017"/>
                    <a:pt x="9826" y="12133"/>
                    <a:pt x="10192" y="12178"/>
                  </a:cubicBezTo>
                  <a:cubicBezTo>
                    <a:pt x="10386" y="12400"/>
                    <a:pt x="10592" y="12616"/>
                    <a:pt x="10794" y="12825"/>
                  </a:cubicBezTo>
                  <a:cubicBezTo>
                    <a:pt x="10744" y="12832"/>
                    <a:pt x="10651" y="12846"/>
                    <a:pt x="10476" y="12870"/>
                  </a:cubicBezTo>
                  <a:cubicBezTo>
                    <a:pt x="10459" y="12873"/>
                    <a:pt x="10438" y="12874"/>
                    <a:pt x="10415" y="12874"/>
                  </a:cubicBezTo>
                  <a:cubicBezTo>
                    <a:pt x="9937" y="12874"/>
                    <a:pt x="8275" y="12348"/>
                    <a:pt x="7425" y="12209"/>
                  </a:cubicBezTo>
                  <a:cubicBezTo>
                    <a:pt x="7327" y="12192"/>
                    <a:pt x="7230" y="12185"/>
                    <a:pt x="7137" y="12185"/>
                  </a:cubicBezTo>
                  <a:cubicBezTo>
                    <a:pt x="6390" y="12185"/>
                    <a:pt x="5890" y="12668"/>
                    <a:pt x="6744" y="13005"/>
                  </a:cubicBezTo>
                  <a:cubicBezTo>
                    <a:pt x="7055" y="13128"/>
                    <a:pt x="7521" y="13170"/>
                    <a:pt x="8010" y="13170"/>
                  </a:cubicBezTo>
                  <a:cubicBezTo>
                    <a:pt x="9030" y="13170"/>
                    <a:pt x="10147" y="12988"/>
                    <a:pt x="10147" y="12988"/>
                  </a:cubicBezTo>
                  <a:lnTo>
                    <a:pt x="10852" y="12884"/>
                  </a:lnTo>
                  <a:cubicBezTo>
                    <a:pt x="11653" y="13702"/>
                    <a:pt x="12401" y="14328"/>
                    <a:pt x="12401" y="14328"/>
                  </a:cubicBezTo>
                  <a:lnTo>
                    <a:pt x="12735" y="14126"/>
                  </a:lnTo>
                  <a:cubicBezTo>
                    <a:pt x="12735" y="14126"/>
                    <a:pt x="12070" y="13914"/>
                    <a:pt x="10985" y="12804"/>
                  </a:cubicBezTo>
                  <a:cubicBezTo>
                    <a:pt x="10974" y="12724"/>
                    <a:pt x="10961" y="12539"/>
                    <a:pt x="10998" y="12167"/>
                  </a:cubicBezTo>
                  <a:cubicBezTo>
                    <a:pt x="11117" y="10977"/>
                    <a:pt x="12154" y="9665"/>
                    <a:pt x="11441" y="8479"/>
                  </a:cubicBezTo>
                  <a:cubicBezTo>
                    <a:pt x="11333" y="8300"/>
                    <a:pt x="11139" y="8165"/>
                    <a:pt x="10952" y="8165"/>
                  </a:cubicBezTo>
                  <a:cubicBezTo>
                    <a:pt x="10843" y="8165"/>
                    <a:pt x="10736" y="8212"/>
                    <a:pt x="10651" y="8323"/>
                  </a:cubicBezTo>
                  <a:cubicBezTo>
                    <a:pt x="10484" y="8538"/>
                    <a:pt x="10481" y="8910"/>
                    <a:pt x="10518" y="9168"/>
                  </a:cubicBezTo>
                  <a:cubicBezTo>
                    <a:pt x="10651" y="10017"/>
                    <a:pt x="10891" y="10779"/>
                    <a:pt x="10794" y="11656"/>
                  </a:cubicBezTo>
                  <a:cubicBezTo>
                    <a:pt x="10790" y="11698"/>
                    <a:pt x="10773" y="12289"/>
                    <a:pt x="10797" y="12609"/>
                  </a:cubicBezTo>
                  <a:cubicBezTo>
                    <a:pt x="10651" y="12452"/>
                    <a:pt x="10497" y="12282"/>
                    <a:pt x="10338" y="12091"/>
                  </a:cubicBezTo>
                  <a:cubicBezTo>
                    <a:pt x="10213" y="11753"/>
                    <a:pt x="10115" y="11402"/>
                    <a:pt x="10046" y="11050"/>
                  </a:cubicBezTo>
                  <a:cubicBezTo>
                    <a:pt x="9864" y="10111"/>
                    <a:pt x="10122" y="9133"/>
                    <a:pt x="10000" y="8180"/>
                  </a:cubicBezTo>
                  <a:cubicBezTo>
                    <a:pt x="9973" y="7969"/>
                    <a:pt x="9744" y="7542"/>
                    <a:pt x="9527" y="7542"/>
                  </a:cubicBezTo>
                  <a:cubicBezTo>
                    <a:pt x="9443" y="7542"/>
                    <a:pt x="9362" y="7606"/>
                    <a:pt x="9294" y="7770"/>
                  </a:cubicBezTo>
                  <a:cubicBezTo>
                    <a:pt x="9182" y="8030"/>
                    <a:pt x="9291" y="8538"/>
                    <a:pt x="9297" y="8820"/>
                  </a:cubicBezTo>
                  <a:cubicBezTo>
                    <a:pt x="9315" y="9620"/>
                    <a:pt x="9363" y="10455"/>
                    <a:pt x="9649" y="11214"/>
                  </a:cubicBezTo>
                  <a:cubicBezTo>
                    <a:pt x="9604" y="11155"/>
                    <a:pt x="9562" y="11099"/>
                    <a:pt x="9520" y="11040"/>
                  </a:cubicBezTo>
                  <a:cubicBezTo>
                    <a:pt x="9450" y="10831"/>
                    <a:pt x="9148" y="9871"/>
                    <a:pt x="8978" y="8733"/>
                  </a:cubicBezTo>
                  <a:cubicBezTo>
                    <a:pt x="8790" y="7439"/>
                    <a:pt x="8869" y="6350"/>
                    <a:pt x="8469" y="5991"/>
                  </a:cubicBezTo>
                  <a:cubicBezTo>
                    <a:pt x="8427" y="5953"/>
                    <a:pt x="8389" y="5936"/>
                    <a:pt x="8355" y="5936"/>
                  </a:cubicBezTo>
                  <a:cubicBezTo>
                    <a:pt x="8067" y="5936"/>
                    <a:pt x="8073" y="7223"/>
                    <a:pt x="8365" y="8580"/>
                  </a:cubicBezTo>
                  <a:cubicBezTo>
                    <a:pt x="8549" y="9422"/>
                    <a:pt x="8887" y="10100"/>
                    <a:pt x="9155" y="10535"/>
                  </a:cubicBezTo>
                  <a:cubicBezTo>
                    <a:pt x="8734" y="9954"/>
                    <a:pt x="8320" y="9360"/>
                    <a:pt x="7923" y="8785"/>
                  </a:cubicBezTo>
                  <a:cubicBezTo>
                    <a:pt x="7746" y="8472"/>
                    <a:pt x="7318" y="7627"/>
                    <a:pt x="7293" y="6722"/>
                  </a:cubicBezTo>
                  <a:cubicBezTo>
                    <a:pt x="7262" y="5581"/>
                    <a:pt x="7231" y="4645"/>
                    <a:pt x="6726" y="4061"/>
                  </a:cubicBezTo>
                  <a:cubicBezTo>
                    <a:pt x="6577" y="3888"/>
                    <a:pt x="6468" y="3803"/>
                    <a:pt x="6399" y="3803"/>
                  </a:cubicBezTo>
                  <a:cubicBezTo>
                    <a:pt x="6233" y="3803"/>
                    <a:pt x="6288" y="4282"/>
                    <a:pt x="6545" y="5198"/>
                  </a:cubicBezTo>
                  <a:cubicBezTo>
                    <a:pt x="6799" y="6092"/>
                    <a:pt x="7095" y="7290"/>
                    <a:pt x="7457" y="8104"/>
                  </a:cubicBezTo>
                  <a:cubicBezTo>
                    <a:pt x="7147" y="7648"/>
                    <a:pt x="6858" y="7216"/>
                    <a:pt x="6598" y="6823"/>
                  </a:cubicBezTo>
                  <a:cubicBezTo>
                    <a:pt x="6431" y="6423"/>
                    <a:pt x="6027" y="5386"/>
                    <a:pt x="5922" y="4499"/>
                  </a:cubicBezTo>
                  <a:cubicBezTo>
                    <a:pt x="5813" y="3562"/>
                    <a:pt x="5662" y="2990"/>
                    <a:pt x="5438" y="2990"/>
                  </a:cubicBezTo>
                  <a:cubicBezTo>
                    <a:pt x="5393" y="2990"/>
                    <a:pt x="5344" y="3013"/>
                    <a:pt x="5293" y="3062"/>
                  </a:cubicBezTo>
                  <a:cubicBezTo>
                    <a:pt x="5081" y="3264"/>
                    <a:pt x="5394" y="4638"/>
                    <a:pt x="5905" y="5766"/>
                  </a:cubicBezTo>
                  <a:cubicBezTo>
                    <a:pt x="5689" y="5428"/>
                    <a:pt x="5526" y="5170"/>
                    <a:pt x="5429" y="5018"/>
                  </a:cubicBezTo>
                  <a:cubicBezTo>
                    <a:pt x="5387" y="4947"/>
                    <a:pt x="5338" y="4875"/>
                    <a:pt x="5286" y="4798"/>
                  </a:cubicBezTo>
                  <a:cubicBezTo>
                    <a:pt x="5171" y="4342"/>
                    <a:pt x="4882" y="3271"/>
                    <a:pt x="4423" y="2105"/>
                  </a:cubicBezTo>
                  <a:cubicBezTo>
                    <a:pt x="3954" y="917"/>
                    <a:pt x="3318" y="0"/>
                    <a:pt x="310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9"/>
            <p:cNvSpPr/>
            <p:nvPr/>
          </p:nvSpPr>
          <p:spPr>
            <a:xfrm>
              <a:off x="2216132" y="4002983"/>
              <a:ext cx="713496" cy="1146878"/>
            </a:xfrm>
            <a:custGeom>
              <a:avLst/>
              <a:gdLst/>
              <a:ahLst/>
              <a:cxnLst/>
              <a:rect l="l" t="t" r="r" b="b"/>
              <a:pathLst>
                <a:path w="10586" h="17016" extrusionOk="0">
                  <a:moveTo>
                    <a:pt x="8443" y="0"/>
                  </a:moveTo>
                  <a:cubicBezTo>
                    <a:pt x="8399" y="0"/>
                    <a:pt x="8354" y="25"/>
                    <a:pt x="8310" y="82"/>
                  </a:cubicBezTo>
                  <a:cubicBezTo>
                    <a:pt x="8264" y="142"/>
                    <a:pt x="8250" y="214"/>
                    <a:pt x="8239" y="288"/>
                  </a:cubicBezTo>
                  <a:cubicBezTo>
                    <a:pt x="8125" y="980"/>
                    <a:pt x="8191" y="1669"/>
                    <a:pt x="8156" y="2369"/>
                  </a:cubicBezTo>
                  <a:cubicBezTo>
                    <a:pt x="8104" y="3412"/>
                    <a:pt x="7485" y="5012"/>
                    <a:pt x="7203" y="5691"/>
                  </a:cubicBezTo>
                  <a:cubicBezTo>
                    <a:pt x="7144" y="5792"/>
                    <a:pt x="7067" y="5921"/>
                    <a:pt x="6980" y="6067"/>
                  </a:cubicBezTo>
                  <a:cubicBezTo>
                    <a:pt x="7433" y="4877"/>
                    <a:pt x="7318" y="3283"/>
                    <a:pt x="6900" y="2890"/>
                  </a:cubicBezTo>
                  <a:cubicBezTo>
                    <a:pt x="6828" y="2823"/>
                    <a:pt x="6770" y="2792"/>
                    <a:pt x="6725" y="2792"/>
                  </a:cubicBezTo>
                  <a:cubicBezTo>
                    <a:pt x="6448" y="2792"/>
                    <a:pt x="6648" y="3970"/>
                    <a:pt x="6789" y="5006"/>
                  </a:cubicBezTo>
                  <a:cubicBezTo>
                    <a:pt x="6893" y="5785"/>
                    <a:pt x="6765" y="6317"/>
                    <a:pt x="6664" y="6595"/>
                  </a:cubicBezTo>
                  <a:cubicBezTo>
                    <a:pt x="6465" y="6919"/>
                    <a:pt x="6246" y="7284"/>
                    <a:pt x="6017" y="7653"/>
                  </a:cubicBezTo>
                  <a:cubicBezTo>
                    <a:pt x="5978" y="7702"/>
                    <a:pt x="5940" y="7750"/>
                    <a:pt x="5905" y="7796"/>
                  </a:cubicBezTo>
                  <a:cubicBezTo>
                    <a:pt x="6027" y="7549"/>
                    <a:pt x="6142" y="7274"/>
                    <a:pt x="6197" y="7020"/>
                  </a:cubicBezTo>
                  <a:cubicBezTo>
                    <a:pt x="6348" y="6320"/>
                    <a:pt x="5969" y="4730"/>
                    <a:pt x="5402" y="4730"/>
                  </a:cubicBezTo>
                  <a:cubicBezTo>
                    <a:pt x="5393" y="4730"/>
                    <a:pt x="5385" y="4730"/>
                    <a:pt x="5376" y="4731"/>
                  </a:cubicBezTo>
                  <a:cubicBezTo>
                    <a:pt x="4792" y="4776"/>
                    <a:pt x="5474" y="5771"/>
                    <a:pt x="5704" y="6766"/>
                  </a:cubicBezTo>
                  <a:cubicBezTo>
                    <a:pt x="5863" y="7448"/>
                    <a:pt x="5672" y="8063"/>
                    <a:pt x="5540" y="8387"/>
                  </a:cubicBezTo>
                  <a:cubicBezTo>
                    <a:pt x="5522" y="8418"/>
                    <a:pt x="5512" y="8447"/>
                    <a:pt x="5498" y="8477"/>
                  </a:cubicBezTo>
                  <a:cubicBezTo>
                    <a:pt x="5390" y="8644"/>
                    <a:pt x="5286" y="8805"/>
                    <a:pt x="5185" y="8958"/>
                  </a:cubicBezTo>
                  <a:cubicBezTo>
                    <a:pt x="4952" y="9312"/>
                    <a:pt x="4732" y="9646"/>
                    <a:pt x="4520" y="9974"/>
                  </a:cubicBezTo>
                  <a:cubicBezTo>
                    <a:pt x="4747" y="9574"/>
                    <a:pt x="5025" y="8999"/>
                    <a:pt x="5150" y="8429"/>
                  </a:cubicBezTo>
                  <a:cubicBezTo>
                    <a:pt x="5376" y="7385"/>
                    <a:pt x="5053" y="6244"/>
                    <a:pt x="4590" y="5969"/>
                  </a:cubicBezTo>
                  <a:cubicBezTo>
                    <a:pt x="4560" y="5952"/>
                    <a:pt x="4534" y="5943"/>
                    <a:pt x="4512" y="5943"/>
                  </a:cubicBezTo>
                  <a:cubicBezTo>
                    <a:pt x="4186" y="5943"/>
                    <a:pt x="4604" y="7705"/>
                    <a:pt x="4649" y="8669"/>
                  </a:cubicBezTo>
                  <a:cubicBezTo>
                    <a:pt x="4687" y="9449"/>
                    <a:pt x="4395" y="10113"/>
                    <a:pt x="4252" y="10391"/>
                  </a:cubicBezTo>
                  <a:cubicBezTo>
                    <a:pt x="3953" y="10857"/>
                    <a:pt x="3664" y="11316"/>
                    <a:pt x="3366" y="11807"/>
                  </a:cubicBezTo>
                  <a:cubicBezTo>
                    <a:pt x="3584" y="11236"/>
                    <a:pt x="3766" y="10471"/>
                    <a:pt x="3915" y="9706"/>
                  </a:cubicBezTo>
                  <a:cubicBezTo>
                    <a:pt x="4145" y="8537"/>
                    <a:pt x="3671" y="7615"/>
                    <a:pt x="3199" y="7514"/>
                  </a:cubicBezTo>
                  <a:cubicBezTo>
                    <a:pt x="3171" y="7508"/>
                    <a:pt x="3145" y="7505"/>
                    <a:pt x="3122" y="7505"/>
                  </a:cubicBezTo>
                  <a:cubicBezTo>
                    <a:pt x="2757" y="7505"/>
                    <a:pt x="3040" y="8289"/>
                    <a:pt x="3303" y="9775"/>
                  </a:cubicBezTo>
                  <a:cubicBezTo>
                    <a:pt x="3504" y="10906"/>
                    <a:pt x="3250" y="11821"/>
                    <a:pt x="3094" y="12253"/>
                  </a:cubicBezTo>
                  <a:cubicBezTo>
                    <a:pt x="2969" y="12458"/>
                    <a:pt x="2840" y="12670"/>
                    <a:pt x="2708" y="12893"/>
                  </a:cubicBezTo>
                  <a:cubicBezTo>
                    <a:pt x="2558" y="13147"/>
                    <a:pt x="2415" y="13428"/>
                    <a:pt x="2280" y="13717"/>
                  </a:cubicBezTo>
                  <a:cubicBezTo>
                    <a:pt x="2290" y="13428"/>
                    <a:pt x="2301" y="13001"/>
                    <a:pt x="2308" y="12527"/>
                  </a:cubicBezTo>
                  <a:cubicBezTo>
                    <a:pt x="2318" y="11999"/>
                    <a:pt x="2346" y="11480"/>
                    <a:pt x="2436" y="10962"/>
                  </a:cubicBezTo>
                  <a:cubicBezTo>
                    <a:pt x="2537" y="10360"/>
                    <a:pt x="2593" y="9591"/>
                    <a:pt x="2106" y="9125"/>
                  </a:cubicBezTo>
                  <a:cubicBezTo>
                    <a:pt x="2021" y="9044"/>
                    <a:pt x="1930" y="9001"/>
                    <a:pt x="1838" y="9001"/>
                  </a:cubicBezTo>
                  <a:cubicBezTo>
                    <a:pt x="1753" y="9001"/>
                    <a:pt x="1668" y="9039"/>
                    <a:pt x="1591" y="9118"/>
                  </a:cubicBezTo>
                  <a:cubicBezTo>
                    <a:pt x="1493" y="9219"/>
                    <a:pt x="1463" y="9365"/>
                    <a:pt x="1445" y="9504"/>
                  </a:cubicBezTo>
                  <a:cubicBezTo>
                    <a:pt x="1354" y="10273"/>
                    <a:pt x="1584" y="11098"/>
                    <a:pt x="1709" y="11853"/>
                  </a:cubicBezTo>
                  <a:cubicBezTo>
                    <a:pt x="1866" y="12781"/>
                    <a:pt x="2085" y="13547"/>
                    <a:pt x="2197" y="13898"/>
                  </a:cubicBezTo>
                  <a:cubicBezTo>
                    <a:pt x="2075" y="14170"/>
                    <a:pt x="1959" y="14444"/>
                    <a:pt x="1855" y="14712"/>
                  </a:cubicBezTo>
                  <a:cubicBezTo>
                    <a:pt x="1827" y="14671"/>
                    <a:pt x="1779" y="14591"/>
                    <a:pt x="1681" y="14444"/>
                  </a:cubicBezTo>
                  <a:cubicBezTo>
                    <a:pt x="1479" y="14125"/>
                    <a:pt x="1261" y="12263"/>
                    <a:pt x="1028" y="11393"/>
                  </a:cubicBezTo>
                  <a:cubicBezTo>
                    <a:pt x="889" y="10875"/>
                    <a:pt x="543" y="10505"/>
                    <a:pt x="295" y="10505"/>
                  </a:cubicBezTo>
                  <a:cubicBezTo>
                    <a:pt x="125" y="10505"/>
                    <a:pt x="1" y="10679"/>
                    <a:pt x="22" y="11098"/>
                  </a:cubicBezTo>
                  <a:cubicBezTo>
                    <a:pt x="71" y="12131"/>
                    <a:pt x="1438" y="14191"/>
                    <a:pt x="1438" y="14191"/>
                  </a:cubicBezTo>
                  <a:lnTo>
                    <a:pt x="1824" y="14793"/>
                  </a:lnTo>
                  <a:cubicBezTo>
                    <a:pt x="1413" y="15857"/>
                    <a:pt x="1149" y="16797"/>
                    <a:pt x="1149" y="16797"/>
                  </a:cubicBezTo>
                  <a:lnTo>
                    <a:pt x="1473" y="17015"/>
                  </a:lnTo>
                  <a:cubicBezTo>
                    <a:pt x="1473" y="17015"/>
                    <a:pt x="1389" y="16326"/>
                    <a:pt x="1953" y="14879"/>
                  </a:cubicBezTo>
                  <a:cubicBezTo>
                    <a:pt x="2022" y="14834"/>
                    <a:pt x="2186" y="14751"/>
                    <a:pt x="2537" y="14629"/>
                  </a:cubicBezTo>
                  <a:cubicBezTo>
                    <a:pt x="3671" y="14246"/>
                    <a:pt x="5296" y="14650"/>
                    <a:pt x="6083" y="13508"/>
                  </a:cubicBezTo>
                  <a:cubicBezTo>
                    <a:pt x="6271" y="13234"/>
                    <a:pt x="6267" y="12813"/>
                    <a:pt x="5898" y="12726"/>
                  </a:cubicBezTo>
                  <a:cubicBezTo>
                    <a:pt x="5855" y="12716"/>
                    <a:pt x="5811" y="12711"/>
                    <a:pt x="5765" y="12711"/>
                  </a:cubicBezTo>
                  <a:cubicBezTo>
                    <a:pt x="5526" y="12711"/>
                    <a:pt x="5255" y="12836"/>
                    <a:pt x="5074" y="12956"/>
                  </a:cubicBezTo>
                  <a:cubicBezTo>
                    <a:pt x="4353" y="13425"/>
                    <a:pt x="3759" y="13958"/>
                    <a:pt x="2920" y="14232"/>
                  </a:cubicBezTo>
                  <a:cubicBezTo>
                    <a:pt x="2882" y="14246"/>
                    <a:pt x="2335" y="14472"/>
                    <a:pt x="2054" y="14629"/>
                  </a:cubicBezTo>
                  <a:cubicBezTo>
                    <a:pt x="2134" y="14430"/>
                    <a:pt x="2227" y="14218"/>
                    <a:pt x="2335" y="13996"/>
                  </a:cubicBezTo>
                  <a:cubicBezTo>
                    <a:pt x="2593" y="13741"/>
                    <a:pt x="2871" y="13508"/>
                    <a:pt x="3163" y="13300"/>
                  </a:cubicBezTo>
                  <a:cubicBezTo>
                    <a:pt x="3943" y="12747"/>
                    <a:pt x="4941" y="12580"/>
                    <a:pt x="5759" y="12075"/>
                  </a:cubicBezTo>
                  <a:cubicBezTo>
                    <a:pt x="6009" y="11921"/>
                    <a:pt x="6465" y="11261"/>
                    <a:pt x="5870" y="11261"/>
                  </a:cubicBezTo>
                  <a:cubicBezTo>
                    <a:pt x="5861" y="11261"/>
                    <a:pt x="5852" y="11261"/>
                    <a:pt x="5842" y="11261"/>
                  </a:cubicBezTo>
                  <a:cubicBezTo>
                    <a:pt x="5557" y="11268"/>
                    <a:pt x="5140" y="11574"/>
                    <a:pt x="4886" y="11696"/>
                  </a:cubicBezTo>
                  <a:cubicBezTo>
                    <a:pt x="4165" y="12044"/>
                    <a:pt x="3421" y="12434"/>
                    <a:pt x="2850" y="13004"/>
                  </a:cubicBezTo>
                  <a:cubicBezTo>
                    <a:pt x="2885" y="12941"/>
                    <a:pt x="2920" y="12879"/>
                    <a:pt x="2955" y="12816"/>
                  </a:cubicBezTo>
                  <a:cubicBezTo>
                    <a:pt x="3118" y="12667"/>
                    <a:pt x="3867" y="11995"/>
                    <a:pt x="4837" y="11372"/>
                  </a:cubicBezTo>
                  <a:cubicBezTo>
                    <a:pt x="5933" y="10666"/>
                    <a:pt x="6959" y="10290"/>
                    <a:pt x="7120" y="9779"/>
                  </a:cubicBezTo>
                  <a:cubicBezTo>
                    <a:pt x="7162" y="9645"/>
                    <a:pt x="7104" y="9585"/>
                    <a:pt x="6972" y="9585"/>
                  </a:cubicBezTo>
                  <a:cubicBezTo>
                    <a:pt x="6600" y="9585"/>
                    <a:pt x="5642" y="10069"/>
                    <a:pt x="4722" y="10750"/>
                  </a:cubicBezTo>
                  <a:cubicBezTo>
                    <a:pt x="4030" y="11265"/>
                    <a:pt x="3553" y="11853"/>
                    <a:pt x="3265" y="12277"/>
                  </a:cubicBezTo>
                  <a:cubicBezTo>
                    <a:pt x="3619" y="11654"/>
                    <a:pt x="3992" y="11028"/>
                    <a:pt x="4350" y="10430"/>
                  </a:cubicBezTo>
                  <a:cubicBezTo>
                    <a:pt x="4562" y="10141"/>
                    <a:pt x="5153" y="9399"/>
                    <a:pt x="5972" y="9007"/>
                  </a:cubicBezTo>
                  <a:cubicBezTo>
                    <a:pt x="6998" y="8509"/>
                    <a:pt x="7836" y="8092"/>
                    <a:pt x="8159" y="7392"/>
                  </a:cubicBezTo>
                  <a:cubicBezTo>
                    <a:pt x="8300" y="7092"/>
                    <a:pt x="8306" y="6945"/>
                    <a:pt x="8184" y="6945"/>
                  </a:cubicBezTo>
                  <a:cubicBezTo>
                    <a:pt x="8023" y="6945"/>
                    <a:pt x="7639" y="7202"/>
                    <a:pt x="7050" y="7698"/>
                  </a:cubicBezTo>
                  <a:cubicBezTo>
                    <a:pt x="6340" y="8297"/>
                    <a:pt x="5370" y="9059"/>
                    <a:pt x="4778" y="9727"/>
                  </a:cubicBezTo>
                  <a:cubicBezTo>
                    <a:pt x="5066" y="9257"/>
                    <a:pt x="5341" y="8815"/>
                    <a:pt x="5592" y="8415"/>
                  </a:cubicBezTo>
                  <a:cubicBezTo>
                    <a:pt x="5888" y="8098"/>
                    <a:pt x="6664" y="7302"/>
                    <a:pt x="7429" y="6843"/>
                  </a:cubicBezTo>
                  <a:cubicBezTo>
                    <a:pt x="8403" y="6255"/>
                    <a:pt x="8866" y="5834"/>
                    <a:pt x="8477" y="5677"/>
                  </a:cubicBezTo>
                  <a:cubicBezTo>
                    <a:pt x="8461" y="5670"/>
                    <a:pt x="8442" y="5667"/>
                    <a:pt x="8420" y="5667"/>
                  </a:cubicBezTo>
                  <a:cubicBezTo>
                    <a:pt x="8076" y="5667"/>
                    <a:pt x="7036" y="6473"/>
                    <a:pt x="6271" y="7347"/>
                  </a:cubicBezTo>
                  <a:cubicBezTo>
                    <a:pt x="6486" y="7013"/>
                    <a:pt x="6653" y="6756"/>
                    <a:pt x="6754" y="6606"/>
                  </a:cubicBezTo>
                  <a:cubicBezTo>
                    <a:pt x="6799" y="6539"/>
                    <a:pt x="6844" y="6463"/>
                    <a:pt x="6893" y="6383"/>
                  </a:cubicBezTo>
                  <a:cubicBezTo>
                    <a:pt x="7262" y="6094"/>
                    <a:pt x="8118" y="5388"/>
                    <a:pt x="8991" y="4487"/>
                  </a:cubicBezTo>
                  <a:cubicBezTo>
                    <a:pt x="9985" y="3459"/>
                    <a:pt x="10586" y="2380"/>
                    <a:pt x="10303" y="2380"/>
                  </a:cubicBezTo>
                  <a:cubicBezTo>
                    <a:pt x="10258" y="2380"/>
                    <a:pt x="10191" y="2407"/>
                    <a:pt x="10101" y="2465"/>
                  </a:cubicBezTo>
                  <a:cubicBezTo>
                    <a:pt x="9489" y="2859"/>
                    <a:pt x="7937" y="5242"/>
                    <a:pt x="6949" y="6289"/>
                  </a:cubicBezTo>
                  <a:cubicBezTo>
                    <a:pt x="7064" y="6094"/>
                    <a:pt x="7182" y="5876"/>
                    <a:pt x="7293" y="5656"/>
                  </a:cubicBezTo>
                  <a:cubicBezTo>
                    <a:pt x="7446" y="5458"/>
                    <a:pt x="7631" y="5266"/>
                    <a:pt x="7756" y="5078"/>
                  </a:cubicBezTo>
                  <a:cubicBezTo>
                    <a:pt x="7951" y="4790"/>
                    <a:pt x="8135" y="4494"/>
                    <a:pt x="8302" y="4191"/>
                  </a:cubicBezTo>
                  <a:cubicBezTo>
                    <a:pt x="8560" y="3715"/>
                    <a:pt x="8786" y="3214"/>
                    <a:pt x="8928" y="2692"/>
                  </a:cubicBezTo>
                  <a:cubicBezTo>
                    <a:pt x="9095" y="2069"/>
                    <a:pt x="9137" y="1436"/>
                    <a:pt x="8943" y="816"/>
                  </a:cubicBezTo>
                  <a:cubicBezTo>
                    <a:pt x="8898" y="688"/>
                    <a:pt x="8677" y="0"/>
                    <a:pt x="844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29"/>
            <p:cNvSpPr/>
            <p:nvPr/>
          </p:nvSpPr>
          <p:spPr>
            <a:xfrm>
              <a:off x="2668117" y="4007296"/>
              <a:ext cx="713429" cy="1147013"/>
            </a:xfrm>
            <a:custGeom>
              <a:avLst/>
              <a:gdLst/>
              <a:ahLst/>
              <a:cxnLst/>
              <a:rect l="l" t="t" r="r" b="b"/>
              <a:pathLst>
                <a:path w="10585" h="17018" extrusionOk="0">
                  <a:moveTo>
                    <a:pt x="8444" y="0"/>
                  </a:moveTo>
                  <a:cubicBezTo>
                    <a:pt x="8400" y="0"/>
                    <a:pt x="8355" y="24"/>
                    <a:pt x="8311" y="81"/>
                  </a:cubicBezTo>
                  <a:cubicBezTo>
                    <a:pt x="8266" y="140"/>
                    <a:pt x="8252" y="213"/>
                    <a:pt x="8242" y="286"/>
                  </a:cubicBezTo>
                  <a:cubicBezTo>
                    <a:pt x="8127" y="982"/>
                    <a:pt x="8193" y="1668"/>
                    <a:pt x="8158" y="2367"/>
                  </a:cubicBezTo>
                  <a:cubicBezTo>
                    <a:pt x="8102" y="3411"/>
                    <a:pt x="7483" y="5014"/>
                    <a:pt x="7205" y="5690"/>
                  </a:cubicBezTo>
                  <a:cubicBezTo>
                    <a:pt x="7145" y="5794"/>
                    <a:pt x="7069" y="5919"/>
                    <a:pt x="6982" y="6069"/>
                  </a:cubicBezTo>
                  <a:cubicBezTo>
                    <a:pt x="7434" y="4879"/>
                    <a:pt x="7316" y="3282"/>
                    <a:pt x="6898" y="2889"/>
                  </a:cubicBezTo>
                  <a:cubicBezTo>
                    <a:pt x="6827" y="2822"/>
                    <a:pt x="6769" y="2791"/>
                    <a:pt x="6725" y="2791"/>
                  </a:cubicBezTo>
                  <a:cubicBezTo>
                    <a:pt x="6450" y="2791"/>
                    <a:pt x="6650" y="3968"/>
                    <a:pt x="6791" y="5004"/>
                  </a:cubicBezTo>
                  <a:cubicBezTo>
                    <a:pt x="6895" y="5783"/>
                    <a:pt x="6766" y="6316"/>
                    <a:pt x="6662" y="6594"/>
                  </a:cubicBezTo>
                  <a:cubicBezTo>
                    <a:pt x="6467" y="6918"/>
                    <a:pt x="6245" y="7283"/>
                    <a:pt x="6018" y="7652"/>
                  </a:cubicBezTo>
                  <a:cubicBezTo>
                    <a:pt x="5980" y="7700"/>
                    <a:pt x="5941" y="7749"/>
                    <a:pt x="5907" y="7798"/>
                  </a:cubicBezTo>
                  <a:cubicBezTo>
                    <a:pt x="6029" y="7548"/>
                    <a:pt x="6143" y="7273"/>
                    <a:pt x="6196" y="7022"/>
                  </a:cubicBezTo>
                  <a:cubicBezTo>
                    <a:pt x="6350" y="6319"/>
                    <a:pt x="5971" y="4728"/>
                    <a:pt x="5400" y="4728"/>
                  </a:cubicBezTo>
                  <a:cubicBezTo>
                    <a:pt x="5392" y="4728"/>
                    <a:pt x="5383" y="4729"/>
                    <a:pt x="5374" y="4729"/>
                  </a:cubicBezTo>
                  <a:cubicBezTo>
                    <a:pt x="4793" y="4778"/>
                    <a:pt x="5472" y="5770"/>
                    <a:pt x="5705" y="6764"/>
                  </a:cubicBezTo>
                  <a:cubicBezTo>
                    <a:pt x="5865" y="7447"/>
                    <a:pt x="5674" y="8066"/>
                    <a:pt x="5538" y="8386"/>
                  </a:cubicBezTo>
                  <a:cubicBezTo>
                    <a:pt x="5524" y="8417"/>
                    <a:pt x="5511" y="8445"/>
                    <a:pt x="5500" y="8476"/>
                  </a:cubicBezTo>
                  <a:cubicBezTo>
                    <a:pt x="5392" y="8643"/>
                    <a:pt x="5288" y="8803"/>
                    <a:pt x="5187" y="8956"/>
                  </a:cubicBezTo>
                  <a:cubicBezTo>
                    <a:pt x="4954" y="9311"/>
                    <a:pt x="4731" y="9645"/>
                    <a:pt x="4519" y="9976"/>
                  </a:cubicBezTo>
                  <a:cubicBezTo>
                    <a:pt x="4748" y="9572"/>
                    <a:pt x="5027" y="8998"/>
                    <a:pt x="5152" y="8431"/>
                  </a:cubicBezTo>
                  <a:cubicBezTo>
                    <a:pt x="5378" y="7384"/>
                    <a:pt x="5051" y="6246"/>
                    <a:pt x="4589" y="5971"/>
                  </a:cubicBezTo>
                  <a:cubicBezTo>
                    <a:pt x="4559" y="5953"/>
                    <a:pt x="4532" y="5945"/>
                    <a:pt x="4510" y="5945"/>
                  </a:cubicBezTo>
                  <a:cubicBezTo>
                    <a:pt x="4185" y="5945"/>
                    <a:pt x="4605" y="7705"/>
                    <a:pt x="4651" y="8671"/>
                  </a:cubicBezTo>
                  <a:cubicBezTo>
                    <a:pt x="4689" y="9447"/>
                    <a:pt x="4397" y="10112"/>
                    <a:pt x="4251" y="10390"/>
                  </a:cubicBezTo>
                  <a:cubicBezTo>
                    <a:pt x="3955" y="10856"/>
                    <a:pt x="3666" y="11315"/>
                    <a:pt x="3367" y="11806"/>
                  </a:cubicBezTo>
                  <a:cubicBezTo>
                    <a:pt x="3587" y="11235"/>
                    <a:pt x="3767" y="10470"/>
                    <a:pt x="3917" y="9708"/>
                  </a:cubicBezTo>
                  <a:cubicBezTo>
                    <a:pt x="4143" y="8539"/>
                    <a:pt x="3674" y="7614"/>
                    <a:pt x="3197" y="7513"/>
                  </a:cubicBezTo>
                  <a:cubicBezTo>
                    <a:pt x="3169" y="7506"/>
                    <a:pt x="3144" y="7503"/>
                    <a:pt x="3121" y="7503"/>
                  </a:cubicBezTo>
                  <a:cubicBezTo>
                    <a:pt x="2759" y="7503"/>
                    <a:pt x="3043" y="8287"/>
                    <a:pt x="3304" y="9774"/>
                  </a:cubicBezTo>
                  <a:cubicBezTo>
                    <a:pt x="3507" y="10905"/>
                    <a:pt x="3253" y="11824"/>
                    <a:pt x="3096" y="12251"/>
                  </a:cubicBezTo>
                  <a:cubicBezTo>
                    <a:pt x="2970" y="12457"/>
                    <a:pt x="2842" y="12672"/>
                    <a:pt x="2710" y="12892"/>
                  </a:cubicBezTo>
                  <a:cubicBezTo>
                    <a:pt x="2560" y="13145"/>
                    <a:pt x="2418" y="13427"/>
                    <a:pt x="2282" y="13719"/>
                  </a:cubicBezTo>
                  <a:cubicBezTo>
                    <a:pt x="2288" y="13427"/>
                    <a:pt x="2302" y="12999"/>
                    <a:pt x="2309" y="12526"/>
                  </a:cubicBezTo>
                  <a:cubicBezTo>
                    <a:pt x="2320" y="12001"/>
                    <a:pt x="2348" y="11482"/>
                    <a:pt x="2439" y="10960"/>
                  </a:cubicBezTo>
                  <a:cubicBezTo>
                    <a:pt x="2539" y="10362"/>
                    <a:pt x="2591" y="9590"/>
                    <a:pt x="2108" y="9127"/>
                  </a:cubicBezTo>
                  <a:cubicBezTo>
                    <a:pt x="2023" y="9044"/>
                    <a:pt x="1930" y="9000"/>
                    <a:pt x="1838" y="9000"/>
                  </a:cubicBezTo>
                  <a:cubicBezTo>
                    <a:pt x="1753" y="9000"/>
                    <a:pt x="1668" y="9038"/>
                    <a:pt x="1593" y="9117"/>
                  </a:cubicBezTo>
                  <a:cubicBezTo>
                    <a:pt x="1495" y="9221"/>
                    <a:pt x="1464" y="9364"/>
                    <a:pt x="1447" y="9502"/>
                  </a:cubicBezTo>
                  <a:cubicBezTo>
                    <a:pt x="1356" y="10271"/>
                    <a:pt x="1583" y="11096"/>
                    <a:pt x="1711" y="11851"/>
                  </a:cubicBezTo>
                  <a:cubicBezTo>
                    <a:pt x="1867" y="12784"/>
                    <a:pt x="2087" y="13545"/>
                    <a:pt x="2198" y="13900"/>
                  </a:cubicBezTo>
                  <a:cubicBezTo>
                    <a:pt x="2076" y="14168"/>
                    <a:pt x="1962" y="14443"/>
                    <a:pt x="1857" y="14711"/>
                  </a:cubicBezTo>
                  <a:cubicBezTo>
                    <a:pt x="1829" y="14669"/>
                    <a:pt x="1781" y="14592"/>
                    <a:pt x="1683" y="14443"/>
                  </a:cubicBezTo>
                  <a:cubicBezTo>
                    <a:pt x="1478" y="14127"/>
                    <a:pt x="1262" y="12262"/>
                    <a:pt x="1029" y="11392"/>
                  </a:cubicBezTo>
                  <a:cubicBezTo>
                    <a:pt x="889" y="10874"/>
                    <a:pt x="543" y="10504"/>
                    <a:pt x="295" y="10504"/>
                  </a:cubicBezTo>
                  <a:cubicBezTo>
                    <a:pt x="125" y="10504"/>
                    <a:pt x="0" y="10679"/>
                    <a:pt x="20" y="11100"/>
                  </a:cubicBezTo>
                  <a:cubicBezTo>
                    <a:pt x="72" y="12129"/>
                    <a:pt x="1440" y="14193"/>
                    <a:pt x="1440" y="14193"/>
                  </a:cubicBezTo>
                  <a:lnTo>
                    <a:pt x="1826" y="14791"/>
                  </a:lnTo>
                  <a:cubicBezTo>
                    <a:pt x="1416" y="15859"/>
                    <a:pt x="1151" y="16799"/>
                    <a:pt x="1151" y="16799"/>
                  </a:cubicBezTo>
                  <a:lnTo>
                    <a:pt x="1474" y="17017"/>
                  </a:lnTo>
                  <a:cubicBezTo>
                    <a:pt x="1474" y="17017"/>
                    <a:pt x="1391" y="16325"/>
                    <a:pt x="1954" y="14878"/>
                  </a:cubicBezTo>
                  <a:cubicBezTo>
                    <a:pt x="2024" y="14833"/>
                    <a:pt x="2184" y="14749"/>
                    <a:pt x="2539" y="14628"/>
                  </a:cubicBezTo>
                  <a:cubicBezTo>
                    <a:pt x="3674" y="14245"/>
                    <a:pt x="5294" y="14648"/>
                    <a:pt x="6081" y="13510"/>
                  </a:cubicBezTo>
                  <a:cubicBezTo>
                    <a:pt x="6272" y="13236"/>
                    <a:pt x="6265" y="12811"/>
                    <a:pt x="5896" y="12725"/>
                  </a:cubicBezTo>
                  <a:cubicBezTo>
                    <a:pt x="5854" y="12715"/>
                    <a:pt x="5809" y="12710"/>
                    <a:pt x="5764" y="12710"/>
                  </a:cubicBezTo>
                  <a:cubicBezTo>
                    <a:pt x="5526" y="12710"/>
                    <a:pt x="5256" y="12834"/>
                    <a:pt x="5076" y="12954"/>
                  </a:cubicBezTo>
                  <a:cubicBezTo>
                    <a:pt x="4355" y="13427"/>
                    <a:pt x="3760" y="13960"/>
                    <a:pt x="2922" y="14231"/>
                  </a:cubicBezTo>
                  <a:cubicBezTo>
                    <a:pt x="2884" y="14245"/>
                    <a:pt x="2338" y="14471"/>
                    <a:pt x="2055" y="14628"/>
                  </a:cubicBezTo>
                  <a:cubicBezTo>
                    <a:pt x="2135" y="14429"/>
                    <a:pt x="2230" y="14220"/>
                    <a:pt x="2338" y="13995"/>
                  </a:cubicBezTo>
                  <a:cubicBezTo>
                    <a:pt x="2595" y="13744"/>
                    <a:pt x="2873" y="13507"/>
                    <a:pt x="3165" y="13298"/>
                  </a:cubicBezTo>
                  <a:cubicBezTo>
                    <a:pt x="3945" y="12749"/>
                    <a:pt x="4944" y="12578"/>
                    <a:pt x="5761" y="12074"/>
                  </a:cubicBezTo>
                  <a:cubicBezTo>
                    <a:pt x="6008" y="11923"/>
                    <a:pt x="6463" y="11260"/>
                    <a:pt x="5869" y="11260"/>
                  </a:cubicBezTo>
                  <a:cubicBezTo>
                    <a:pt x="5860" y="11260"/>
                    <a:pt x="5851" y="11260"/>
                    <a:pt x="5841" y="11260"/>
                  </a:cubicBezTo>
                  <a:cubicBezTo>
                    <a:pt x="5559" y="11270"/>
                    <a:pt x="5141" y="11573"/>
                    <a:pt x="4888" y="11698"/>
                  </a:cubicBezTo>
                  <a:cubicBezTo>
                    <a:pt x="4167" y="12046"/>
                    <a:pt x="3423" y="12432"/>
                    <a:pt x="2852" y="13003"/>
                  </a:cubicBezTo>
                  <a:cubicBezTo>
                    <a:pt x="2887" y="12943"/>
                    <a:pt x="2922" y="12877"/>
                    <a:pt x="2956" y="12815"/>
                  </a:cubicBezTo>
                  <a:cubicBezTo>
                    <a:pt x="3120" y="12669"/>
                    <a:pt x="3868" y="11994"/>
                    <a:pt x="4835" y="11371"/>
                  </a:cubicBezTo>
                  <a:cubicBezTo>
                    <a:pt x="5935" y="10665"/>
                    <a:pt x="6961" y="10289"/>
                    <a:pt x="7121" y="9778"/>
                  </a:cubicBezTo>
                  <a:cubicBezTo>
                    <a:pt x="7163" y="9644"/>
                    <a:pt x="7104" y="9584"/>
                    <a:pt x="6972" y="9584"/>
                  </a:cubicBezTo>
                  <a:cubicBezTo>
                    <a:pt x="6599" y="9584"/>
                    <a:pt x="5642" y="10067"/>
                    <a:pt x="4724" y="10748"/>
                  </a:cubicBezTo>
                  <a:cubicBezTo>
                    <a:pt x="4032" y="11263"/>
                    <a:pt x="3552" y="11851"/>
                    <a:pt x="3266" y="12275"/>
                  </a:cubicBezTo>
                  <a:cubicBezTo>
                    <a:pt x="3621" y="11652"/>
                    <a:pt x="3993" y="11030"/>
                    <a:pt x="4352" y="10432"/>
                  </a:cubicBezTo>
                  <a:cubicBezTo>
                    <a:pt x="4564" y="10139"/>
                    <a:pt x="5156" y="9402"/>
                    <a:pt x="5970" y="9005"/>
                  </a:cubicBezTo>
                  <a:cubicBezTo>
                    <a:pt x="6999" y="8508"/>
                    <a:pt x="7834" y="8094"/>
                    <a:pt x="8162" y="7391"/>
                  </a:cubicBezTo>
                  <a:cubicBezTo>
                    <a:pt x="8302" y="7090"/>
                    <a:pt x="8308" y="6944"/>
                    <a:pt x="8186" y="6944"/>
                  </a:cubicBezTo>
                  <a:cubicBezTo>
                    <a:pt x="8025" y="6944"/>
                    <a:pt x="7641" y="7201"/>
                    <a:pt x="7052" y="7697"/>
                  </a:cubicBezTo>
                  <a:cubicBezTo>
                    <a:pt x="6342" y="8296"/>
                    <a:pt x="5371" y="9061"/>
                    <a:pt x="4780" y="9725"/>
                  </a:cubicBezTo>
                  <a:cubicBezTo>
                    <a:pt x="5069" y="9256"/>
                    <a:pt x="5344" y="8813"/>
                    <a:pt x="5591" y="8417"/>
                  </a:cubicBezTo>
                  <a:cubicBezTo>
                    <a:pt x="5890" y="8097"/>
                    <a:pt x="6665" y="7300"/>
                    <a:pt x="7431" y="6841"/>
                  </a:cubicBezTo>
                  <a:cubicBezTo>
                    <a:pt x="8401" y="6257"/>
                    <a:pt x="8868" y="5836"/>
                    <a:pt x="8478" y="5676"/>
                  </a:cubicBezTo>
                  <a:cubicBezTo>
                    <a:pt x="8462" y="5669"/>
                    <a:pt x="8443" y="5666"/>
                    <a:pt x="8422" y="5666"/>
                  </a:cubicBezTo>
                  <a:cubicBezTo>
                    <a:pt x="8078" y="5666"/>
                    <a:pt x="7038" y="6472"/>
                    <a:pt x="6272" y="7346"/>
                  </a:cubicBezTo>
                  <a:cubicBezTo>
                    <a:pt x="6488" y="7012"/>
                    <a:pt x="6655" y="6754"/>
                    <a:pt x="6752" y="6605"/>
                  </a:cubicBezTo>
                  <a:cubicBezTo>
                    <a:pt x="6801" y="6538"/>
                    <a:pt x="6847" y="6462"/>
                    <a:pt x="6895" y="6382"/>
                  </a:cubicBezTo>
                  <a:cubicBezTo>
                    <a:pt x="7261" y="6093"/>
                    <a:pt x="8120" y="5387"/>
                    <a:pt x="8989" y="4489"/>
                  </a:cubicBezTo>
                  <a:cubicBezTo>
                    <a:pt x="9987" y="3459"/>
                    <a:pt x="10585" y="2379"/>
                    <a:pt x="10302" y="2379"/>
                  </a:cubicBezTo>
                  <a:cubicBezTo>
                    <a:pt x="10257" y="2379"/>
                    <a:pt x="10190" y="2406"/>
                    <a:pt x="10100" y="2464"/>
                  </a:cubicBezTo>
                  <a:cubicBezTo>
                    <a:pt x="9487" y="2857"/>
                    <a:pt x="7939" y="5240"/>
                    <a:pt x="6951" y="6292"/>
                  </a:cubicBezTo>
                  <a:cubicBezTo>
                    <a:pt x="7065" y="6093"/>
                    <a:pt x="7181" y="5874"/>
                    <a:pt x="7295" y="5655"/>
                  </a:cubicBezTo>
                  <a:cubicBezTo>
                    <a:pt x="7449" y="5457"/>
                    <a:pt x="7629" y="5265"/>
                    <a:pt x="7758" y="5077"/>
                  </a:cubicBezTo>
                  <a:cubicBezTo>
                    <a:pt x="7953" y="4789"/>
                    <a:pt x="8137" y="4496"/>
                    <a:pt x="8300" y="4190"/>
                  </a:cubicBezTo>
                  <a:cubicBezTo>
                    <a:pt x="8562" y="3713"/>
                    <a:pt x="8788" y="3216"/>
                    <a:pt x="8927" y="2690"/>
                  </a:cubicBezTo>
                  <a:cubicBezTo>
                    <a:pt x="9098" y="2067"/>
                    <a:pt x="9139" y="1435"/>
                    <a:pt x="8941" y="818"/>
                  </a:cubicBezTo>
                  <a:cubicBezTo>
                    <a:pt x="8900" y="687"/>
                    <a:pt x="8679" y="0"/>
                    <a:pt x="844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318;p29"/>
            <p:cNvSpPr/>
            <p:nvPr/>
          </p:nvSpPr>
          <p:spPr>
            <a:xfrm>
              <a:off x="6299784" y="1167846"/>
              <a:ext cx="1892188" cy="450973"/>
            </a:xfrm>
            <a:custGeom>
              <a:avLst/>
              <a:gdLst/>
              <a:ahLst/>
              <a:cxnLst/>
              <a:rect l="l" t="t" r="r" b="b"/>
              <a:pathLst>
                <a:path w="28074" h="6691" extrusionOk="0">
                  <a:moveTo>
                    <a:pt x="19903" y="0"/>
                  </a:moveTo>
                  <a:cubicBezTo>
                    <a:pt x="17565" y="0"/>
                    <a:pt x="17945" y="2321"/>
                    <a:pt x="16231" y="2965"/>
                  </a:cubicBezTo>
                  <a:cubicBezTo>
                    <a:pt x="15963" y="3065"/>
                    <a:pt x="15721" y="3107"/>
                    <a:pt x="15498" y="3107"/>
                  </a:cubicBezTo>
                  <a:cubicBezTo>
                    <a:pt x="14413" y="3107"/>
                    <a:pt x="13764" y="2128"/>
                    <a:pt x="12749" y="2128"/>
                  </a:cubicBezTo>
                  <a:cubicBezTo>
                    <a:pt x="12602" y="2128"/>
                    <a:pt x="12447" y="2149"/>
                    <a:pt x="12282" y="2196"/>
                  </a:cubicBezTo>
                  <a:cubicBezTo>
                    <a:pt x="10747" y="2634"/>
                    <a:pt x="11735" y="3841"/>
                    <a:pt x="10420" y="4280"/>
                  </a:cubicBezTo>
                  <a:cubicBezTo>
                    <a:pt x="10203" y="4352"/>
                    <a:pt x="10024" y="4380"/>
                    <a:pt x="9869" y="4380"/>
                  </a:cubicBezTo>
                  <a:cubicBezTo>
                    <a:pt x="9372" y="4380"/>
                    <a:pt x="9112" y="4098"/>
                    <a:pt x="8573" y="4098"/>
                  </a:cubicBezTo>
                  <a:cubicBezTo>
                    <a:pt x="8258" y="4098"/>
                    <a:pt x="7848" y="4194"/>
                    <a:pt x="7240" y="4499"/>
                  </a:cubicBezTo>
                  <a:cubicBezTo>
                    <a:pt x="5264" y="5487"/>
                    <a:pt x="4826" y="5814"/>
                    <a:pt x="4387" y="5926"/>
                  </a:cubicBezTo>
                  <a:cubicBezTo>
                    <a:pt x="3949" y="6033"/>
                    <a:pt x="0" y="6690"/>
                    <a:pt x="0" y="6690"/>
                  </a:cubicBezTo>
                  <a:lnTo>
                    <a:pt x="27308" y="6690"/>
                  </a:lnTo>
                  <a:cubicBezTo>
                    <a:pt x="27308" y="6690"/>
                    <a:pt x="28074" y="4280"/>
                    <a:pt x="26540" y="3291"/>
                  </a:cubicBezTo>
                  <a:cubicBezTo>
                    <a:pt x="26028" y="2963"/>
                    <a:pt x="25699" y="2878"/>
                    <a:pt x="25427" y="2878"/>
                  </a:cubicBezTo>
                  <a:cubicBezTo>
                    <a:pt x="25134" y="2878"/>
                    <a:pt x="24906" y="2977"/>
                    <a:pt x="24588" y="2977"/>
                  </a:cubicBezTo>
                  <a:cubicBezTo>
                    <a:pt x="24314" y="2977"/>
                    <a:pt x="23974" y="2904"/>
                    <a:pt x="23467" y="2634"/>
                  </a:cubicBezTo>
                  <a:cubicBezTo>
                    <a:pt x="23467" y="2634"/>
                    <a:pt x="22590" y="112"/>
                    <a:pt x="20069" y="4"/>
                  </a:cubicBezTo>
                  <a:cubicBezTo>
                    <a:pt x="20012" y="1"/>
                    <a:pt x="19957" y="0"/>
                    <a:pt x="19903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9"/>
            <p:cNvSpPr/>
            <p:nvPr/>
          </p:nvSpPr>
          <p:spPr>
            <a:xfrm>
              <a:off x="1364814" y="1549600"/>
              <a:ext cx="1544673" cy="368206"/>
            </a:xfrm>
            <a:custGeom>
              <a:avLst/>
              <a:gdLst/>
              <a:ahLst/>
              <a:cxnLst/>
              <a:rect l="l" t="t" r="r" b="b"/>
              <a:pathLst>
                <a:path w="22918" h="5463" extrusionOk="0">
                  <a:moveTo>
                    <a:pt x="16250" y="1"/>
                  </a:moveTo>
                  <a:cubicBezTo>
                    <a:pt x="14339" y="1"/>
                    <a:pt x="14650" y="1894"/>
                    <a:pt x="13249" y="2418"/>
                  </a:cubicBezTo>
                  <a:cubicBezTo>
                    <a:pt x="13029" y="2501"/>
                    <a:pt x="12831" y="2535"/>
                    <a:pt x="12648" y="2535"/>
                  </a:cubicBezTo>
                  <a:cubicBezTo>
                    <a:pt x="11763" y="2535"/>
                    <a:pt x="11234" y="1737"/>
                    <a:pt x="10407" y="1737"/>
                  </a:cubicBezTo>
                  <a:cubicBezTo>
                    <a:pt x="10288" y="1737"/>
                    <a:pt x="10162" y="1754"/>
                    <a:pt x="10027" y="1792"/>
                  </a:cubicBezTo>
                  <a:cubicBezTo>
                    <a:pt x="8771" y="2150"/>
                    <a:pt x="9579" y="3135"/>
                    <a:pt x="8503" y="3493"/>
                  </a:cubicBezTo>
                  <a:cubicBezTo>
                    <a:pt x="8326" y="3552"/>
                    <a:pt x="8180" y="3575"/>
                    <a:pt x="8054" y="3575"/>
                  </a:cubicBezTo>
                  <a:cubicBezTo>
                    <a:pt x="7651" y="3575"/>
                    <a:pt x="7437" y="3347"/>
                    <a:pt x="6998" y="3347"/>
                  </a:cubicBezTo>
                  <a:cubicBezTo>
                    <a:pt x="6740" y="3347"/>
                    <a:pt x="6405" y="3425"/>
                    <a:pt x="5908" y="3674"/>
                  </a:cubicBezTo>
                  <a:cubicBezTo>
                    <a:pt x="4297" y="4478"/>
                    <a:pt x="3938" y="4746"/>
                    <a:pt x="3580" y="4837"/>
                  </a:cubicBezTo>
                  <a:cubicBezTo>
                    <a:pt x="3222" y="4927"/>
                    <a:pt x="1" y="5463"/>
                    <a:pt x="1" y="5463"/>
                  </a:cubicBezTo>
                  <a:lnTo>
                    <a:pt x="22292" y="5463"/>
                  </a:lnTo>
                  <a:cubicBezTo>
                    <a:pt x="22292" y="5463"/>
                    <a:pt x="22918" y="3493"/>
                    <a:pt x="21665" y="2690"/>
                  </a:cubicBezTo>
                  <a:cubicBezTo>
                    <a:pt x="21246" y="2420"/>
                    <a:pt x="20976" y="2350"/>
                    <a:pt x="20753" y="2350"/>
                  </a:cubicBezTo>
                  <a:cubicBezTo>
                    <a:pt x="20515" y="2350"/>
                    <a:pt x="20330" y="2430"/>
                    <a:pt x="20071" y="2430"/>
                  </a:cubicBezTo>
                  <a:cubicBezTo>
                    <a:pt x="19848" y="2430"/>
                    <a:pt x="19570" y="2371"/>
                    <a:pt x="19156" y="2150"/>
                  </a:cubicBezTo>
                  <a:cubicBezTo>
                    <a:pt x="19156" y="2150"/>
                    <a:pt x="18440" y="90"/>
                    <a:pt x="16384" y="4"/>
                  </a:cubicBezTo>
                  <a:cubicBezTo>
                    <a:pt x="16338" y="2"/>
                    <a:pt x="16293" y="1"/>
                    <a:pt x="16250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0" name="Google Shape;320;p29"/>
          <p:cNvSpPr txBox="1">
            <a:spLocks noGrp="1"/>
          </p:cNvSpPr>
          <p:nvPr>
            <p:ph type="title"/>
          </p:nvPr>
        </p:nvSpPr>
        <p:spPr>
          <a:xfrm>
            <a:off x="602673" y="558060"/>
            <a:ext cx="7572923" cy="1060759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400" b="1" dirty="0" smtClean="0">
                <a:latin typeface="Oswald"/>
                <a:ea typeface="Oswald"/>
                <a:cs typeface="Oswald"/>
                <a:sym typeface="Oswald"/>
              </a:rPr>
              <a:t>ОТЧЕТ ПО РАБОТЕ В ЦЕНТРЕ ОБРАЗОВАНИЯ «ТОЧКА РОСТА»</a:t>
            </a:r>
            <a:endParaRPr sz="4400" b="1" dirty="0">
              <a:solidFill>
                <a:srgbClr val="43434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321" name="Google Shape;321;p29"/>
          <p:cNvSpPr txBox="1">
            <a:spLocks noGrp="1"/>
          </p:cNvSpPr>
          <p:nvPr>
            <p:ph type="subTitle" idx="1"/>
          </p:nvPr>
        </p:nvSpPr>
        <p:spPr>
          <a:xfrm>
            <a:off x="133882" y="1855461"/>
            <a:ext cx="3407013" cy="180821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 smtClean="0">
                <a:solidFill>
                  <a:srgbClr val="434343"/>
                </a:solidFill>
                <a:latin typeface="Cambria" panose="02040503050406030204" pitchFamily="18" charset="0"/>
                <a:sym typeface="Advent Pro Light"/>
              </a:rPr>
              <a:t>Юный корреспондент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 smtClean="0">
                <a:latin typeface="Cambria" panose="02040503050406030204" pitchFamily="18" charset="0"/>
              </a:rPr>
              <a:t>Волшебный объектив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 smtClean="0">
                <a:solidFill>
                  <a:srgbClr val="434343"/>
                </a:solidFill>
                <a:latin typeface="Cambria" panose="02040503050406030204" pitchFamily="18" charset="0"/>
                <a:sym typeface="Advent Pro Light"/>
              </a:rPr>
              <a:t>Основы компьютерной грамотности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 smtClean="0">
                <a:latin typeface="Cambria" panose="02040503050406030204" pitchFamily="18" charset="0"/>
              </a:rPr>
              <a:t>Мир блогера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800" dirty="0" smtClean="0">
                <a:solidFill>
                  <a:srgbClr val="434343"/>
                </a:solidFill>
                <a:latin typeface="Cambria" panose="02040503050406030204" pitchFamily="18" charset="0"/>
                <a:sym typeface="Advent Pro Light"/>
              </a:rPr>
              <a:t>Мультимедийная журналистика</a:t>
            </a:r>
            <a:endParaRPr sz="1800" dirty="0">
              <a:solidFill>
                <a:srgbClr val="434343"/>
              </a:solidFill>
              <a:latin typeface="Cambria" panose="02040503050406030204" pitchFamily="18" charset="0"/>
              <a:sym typeface="Advent Pro Light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14536" y="4082478"/>
            <a:ext cx="3353064" cy="8002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Cambria" panose="02040503050406030204" pitchFamily="18" charset="0"/>
              </a:rPr>
              <a:t>Педагог </a:t>
            </a:r>
            <a:r>
              <a:rPr lang="ru-RU" sz="1600" dirty="0">
                <a:latin typeface="Cambria" panose="02040503050406030204" pitchFamily="18" charset="0"/>
              </a:rPr>
              <a:t> </a:t>
            </a:r>
            <a:r>
              <a:rPr lang="ru-RU" sz="1600" dirty="0" smtClean="0">
                <a:latin typeface="Cambria" panose="02040503050406030204" pitchFamily="18" charset="0"/>
              </a:rPr>
              <a:t>- организатор Центра «Точка роста»</a:t>
            </a:r>
            <a:r>
              <a:rPr lang="ru-RU" sz="1600" dirty="0">
                <a:latin typeface="Cambria" panose="02040503050406030204" pitchFamily="18" charset="0"/>
              </a:rPr>
              <a:t> </a:t>
            </a:r>
            <a:r>
              <a:rPr lang="ru-RU" sz="1600" dirty="0" smtClean="0">
                <a:latin typeface="Cambria" panose="02040503050406030204" pitchFamily="18" charset="0"/>
              </a:rPr>
              <a:t>  Левина Г.Р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39F"/>
        </a:soli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0" name="Google Shape;500;p33"/>
          <p:cNvGrpSpPr/>
          <p:nvPr/>
        </p:nvGrpSpPr>
        <p:grpSpPr>
          <a:xfrm>
            <a:off x="6518446" y="438591"/>
            <a:ext cx="2258021" cy="2049446"/>
            <a:chOff x="4646550" y="1170475"/>
            <a:chExt cx="3581800" cy="2800120"/>
          </a:xfrm>
        </p:grpSpPr>
        <p:sp>
          <p:nvSpPr>
            <p:cNvPr id="501" name="Google Shape;501;p33"/>
            <p:cNvSpPr/>
            <p:nvPr/>
          </p:nvSpPr>
          <p:spPr>
            <a:xfrm>
              <a:off x="4646550" y="1170475"/>
              <a:ext cx="3581800" cy="2409043"/>
            </a:xfrm>
            <a:custGeom>
              <a:avLst/>
              <a:gdLst/>
              <a:ahLst/>
              <a:cxnLst/>
              <a:rect l="l" t="t" r="r" b="b"/>
              <a:pathLst>
                <a:path w="99453" h="66890" extrusionOk="0">
                  <a:moveTo>
                    <a:pt x="63363" y="1"/>
                  </a:moveTo>
                  <a:cubicBezTo>
                    <a:pt x="59315" y="1"/>
                    <a:pt x="55387" y="905"/>
                    <a:pt x="52122" y="2508"/>
                  </a:cubicBezTo>
                  <a:cubicBezTo>
                    <a:pt x="43177" y="6898"/>
                    <a:pt x="40623" y="20137"/>
                    <a:pt x="32959" y="22628"/>
                  </a:cubicBezTo>
                  <a:cubicBezTo>
                    <a:pt x="31602" y="23068"/>
                    <a:pt x="30461" y="23239"/>
                    <a:pt x="29434" y="23239"/>
                  </a:cubicBezTo>
                  <a:cubicBezTo>
                    <a:pt x="27685" y="23239"/>
                    <a:pt x="26266" y="22745"/>
                    <a:pt x="24675" y="22252"/>
                  </a:cubicBezTo>
                  <a:cubicBezTo>
                    <a:pt x="23084" y="21759"/>
                    <a:pt x="21320" y="21264"/>
                    <a:pt x="18876" y="21264"/>
                  </a:cubicBezTo>
                  <a:cubicBezTo>
                    <a:pt x="17097" y="21264"/>
                    <a:pt x="14958" y="21526"/>
                    <a:pt x="12264" y="22242"/>
                  </a:cubicBezTo>
                  <a:cubicBezTo>
                    <a:pt x="1" y="25501"/>
                    <a:pt x="6326" y="43322"/>
                    <a:pt x="6326" y="43322"/>
                  </a:cubicBezTo>
                  <a:lnTo>
                    <a:pt x="30085" y="36040"/>
                  </a:lnTo>
                  <a:lnTo>
                    <a:pt x="88528" y="66890"/>
                  </a:lnTo>
                  <a:cubicBezTo>
                    <a:pt x="88528" y="66890"/>
                    <a:pt x="99452" y="57308"/>
                    <a:pt x="99452" y="44661"/>
                  </a:cubicBezTo>
                  <a:cubicBezTo>
                    <a:pt x="99452" y="32014"/>
                    <a:pt x="92362" y="32014"/>
                    <a:pt x="86228" y="15729"/>
                  </a:cubicBezTo>
                  <a:cubicBezTo>
                    <a:pt x="81997" y="4487"/>
                    <a:pt x="72381" y="1"/>
                    <a:pt x="63363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33"/>
            <p:cNvSpPr/>
            <p:nvPr/>
          </p:nvSpPr>
          <p:spPr>
            <a:xfrm>
              <a:off x="6481718" y="3227392"/>
              <a:ext cx="871131" cy="99654"/>
            </a:xfrm>
            <a:custGeom>
              <a:avLst/>
              <a:gdLst/>
              <a:ahLst/>
              <a:cxnLst/>
              <a:rect l="l" t="t" r="r" b="b"/>
              <a:pathLst>
                <a:path w="24188" h="2767" extrusionOk="0">
                  <a:moveTo>
                    <a:pt x="18819" y="1"/>
                  </a:moveTo>
                  <a:lnTo>
                    <a:pt x="1" y="849"/>
                  </a:lnTo>
                  <a:lnTo>
                    <a:pt x="24187" y="2766"/>
                  </a:lnTo>
                  <a:lnTo>
                    <a:pt x="18819" y="1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3"/>
            <p:cNvSpPr/>
            <p:nvPr/>
          </p:nvSpPr>
          <p:spPr>
            <a:xfrm>
              <a:off x="6419448" y="2930161"/>
              <a:ext cx="258516" cy="59425"/>
            </a:xfrm>
            <a:custGeom>
              <a:avLst/>
              <a:gdLst/>
              <a:ahLst/>
              <a:cxnLst/>
              <a:rect l="l" t="t" r="r" b="b"/>
              <a:pathLst>
                <a:path w="7178" h="1650" extrusionOk="0">
                  <a:moveTo>
                    <a:pt x="905" y="1"/>
                  </a:moveTo>
                  <a:lnTo>
                    <a:pt x="0" y="1062"/>
                  </a:lnTo>
                  <a:lnTo>
                    <a:pt x="7178" y="1650"/>
                  </a:lnTo>
                  <a:lnTo>
                    <a:pt x="5031" y="1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33"/>
            <p:cNvSpPr/>
            <p:nvPr/>
          </p:nvSpPr>
          <p:spPr>
            <a:xfrm>
              <a:off x="5025209" y="3060967"/>
              <a:ext cx="1284115" cy="754982"/>
            </a:xfrm>
            <a:custGeom>
              <a:avLst/>
              <a:gdLst/>
              <a:ahLst/>
              <a:cxnLst/>
              <a:rect l="l" t="t" r="r" b="b"/>
              <a:pathLst>
                <a:path w="35655" h="20963" extrusionOk="0">
                  <a:moveTo>
                    <a:pt x="12546" y="1"/>
                  </a:moveTo>
                  <a:lnTo>
                    <a:pt x="0" y="1817"/>
                  </a:lnTo>
                  <a:lnTo>
                    <a:pt x="19150" y="20963"/>
                  </a:lnTo>
                  <a:lnTo>
                    <a:pt x="35655" y="14359"/>
                  </a:lnTo>
                  <a:lnTo>
                    <a:pt x="12546" y="1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33"/>
            <p:cNvSpPr/>
            <p:nvPr/>
          </p:nvSpPr>
          <p:spPr>
            <a:xfrm>
              <a:off x="6897832" y="3703040"/>
              <a:ext cx="285491" cy="190231"/>
            </a:xfrm>
            <a:custGeom>
              <a:avLst/>
              <a:gdLst/>
              <a:ahLst/>
              <a:cxnLst/>
              <a:rect l="l" t="t" r="r" b="b"/>
              <a:pathLst>
                <a:path w="7927" h="5282" extrusionOk="0">
                  <a:moveTo>
                    <a:pt x="3963" y="0"/>
                  </a:moveTo>
                  <a:cubicBezTo>
                    <a:pt x="1775" y="0"/>
                    <a:pt x="0" y="1183"/>
                    <a:pt x="0" y="2641"/>
                  </a:cubicBezTo>
                  <a:cubicBezTo>
                    <a:pt x="0" y="4099"/>
                    <a:pt x="1775" y="5281"/>
                    <a:pt x="3963" y="5281"/>
                  </a:cubicBezTo>
                  <a:cubicBezTo>
                    <a:pt x="6152" y="5281"/>
                    <a:pt x="7926" y="4099"/>
                    <a:pt x="7926" y="2641"/>
                  </a:cubicBezTo>
                  <a:cubicBezTo>
                    <a:pt x="7926" y="1183"/>
                    <a:pt x="6152" y="0"/>
                    <a:pt x="3963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33"/>
            <p:cNvSpPr/>
            <p:nvPr/>
          </p:nvSpPr>
          <p:spPr>
            <a:xfrm>
              <a:off x="7325867" y="3750507"/>
              <a:ext cx="362671" cy="220088"/>
            </a:xfrm>
            <a:custGeom>
              <a:avLst/>
              <a:gdLst/>
              <a:ahLst/>
              <a:cxnLst/>
              <a:rect l="l" t="t" r="r" b="b"/>
              <a:pathLst>
                <a:path w="10070" h="6111" extrusionOk="0">
                  <a:moveTo>
                    <a:pt x="5035" y="0"/>
                  </a:moveTo>
                  <a:cubicBezTo>
                    <a:pt x="2255" y="0"/>
                    <a:pt x="1" y="1368"/>
                    <a:pt x="1" y="3056"/>
                  </a:cubicBezTo>
                  <a:cubicBezTo>
                    <a:pt x="1" y="4743"/>
                    <a:pt x="2255" y="6110"/>
                    <a:pt x="5035" y="6110"/>
                  </a:cubicBezTo>
                  <a:cubicBezTo>
                    <a:pt x="7818" y="6110"/>
                    <a:pt x="10069" y="4743"/>
                    <a:pt x="10069" y="3056"/>
                  </a:cubicBezTo>
                  <a:cubicBezTo>
                    <a:pt x="10069" y="1368"/>
                    <a:pt x="7818" y="0"/>
                    <a:pt x="5035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33"/>
            <p:cNvSpPr/>
            <p:nvPr/>
          </p:nvSpPr>
          <p:spPr>
            <a:xfrm>
              <a:off x="5882756" y="2557119"/>
              <a:ext cx="1882216" cy="986955"/>
            </a:xfrm>
            <a:custGeom>
              <a:avLst/>
              <a:gdLst/>
              <a:ahLst/>
              <a:cxnLst/>
              <a:rect l="l" t="t" r="r" b="b"/>
              <a:pathLst>
                <a:path w="52262" h="27404" extrusionOk="0">
                  <a:moveTo>
                    <a:pt x="140" y="1"/>
                  </a:moveTo>
                  <a:cubicBezTo>
                    <a:pt x="95" y="1"/>
                    <a:pt x="54" y="24"/>
                    <a:pt x="33" y="67"/>
                  </a:cubicBezTo>
                  <a:cubicBezTo>
                    <a:pt x="1" y="126"/>
                    <a:pt x="22" y="203"/>
                    <a:pt x="84" y="234"/>
                  </a:cubicBezTo>
                  <a:lnTo>
                    <a:pt x="52060" y="27389"/>
                  </a:lnTo>
                  <a:cubicBezTo>
                    <a:pt x="52081" y="27400"/>
                    <a:pt x="52098" y="27403"/>
                    <a:pt x="52119" y="27403"/>
                  </a:cubicBezTo>
                  <a:cubicBezTo>
                    <a:pt x="52164" y="27403"/>
                    <a:pt x="52206" y="27379"/>
                    <a:pt x="52227" y="27337"/>
                  </a:cubicBezTo>
                  <a:cubicBezTo>
                    <a:pt x="52262" y="27275"/>
                    <a:pt x="52237" y="27201"/>
                    <a:pt x="52174" y="27170"/>
                  </a:cubicBezTo>
                  <a:lnTo>
                    <a:pt x="200" y="15"/>
                  </a:lnTo>
                  <a:cubicBezTo>
                    <a:pt x="180" y="5"/>
                    <a:pt x="160" y="1"/>
                    <a:pt x="140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33"/>
            <p:cNvSpPr/>
            <p:nvPr/>
          </p:nvSpPr>
          <p:spPr>
            <a:xfrm>
              <a:off x="7802126" y="3559953"/>
              <a:ext cx="87120" cy="49124"/>
            </a:xfrm>
            <a:custGeom>
              <a:avLst/>
              <a:gdLst/>
              <a:ahLst/>
              <a:cxnLst/>
              <a:rect l="l" t="t" r="r" b="b"/>
              <a:pathLst>
                <a:path w="2419" h="1364" extrusionOk="0">
                  <a:moveTo>
                    <a:pt x="145" y="0"/>
                  </a:moveTo>
                  <a:cubicBezTo>
                    <a:pt x="100" y="0"/>
                    <a:pt x="57" y="25"/>
                    <a:pt x="36" y="66"/>
                  </a:cubicBezTo>
                  <a:cubicBezTo>
                    <a:pt x="1" y="125"/>
                    <a:pt x="25" y="202"/>
                    <a:pt x="88" y="233"/>
                  </a:cubicBezTo>
                  <a:lnTo>
                    <a:pt x="2220" y="1350"/>
                  </a:lnTo>
                  <a:cubicBezTo>
                    <a:pt x="2238" y="1357"/>
                    <a:pt x="2259" y="1364"/>
                    <a:pt x="2276" y="1364"/>
                  </a:cubicBezTo>
                  <a:cubicBezTo>
                    <a:pt x="2321" y="1364"/>
                    <a:pt x="2366" y="1339"/>
                    <a:pt x="2387" y="1294"/>
                  </a:cubicBezTo>
                  <a:cubicBezTo>
                    <a:pt x="2419" y="1235"/>
                    <a:pt x="2395" y="1162"/>
                    <a:pt x="2335" y="1127"/>
                  </a:cubicBezTo>
                  <a:lnTo>
                    <a:pt x="203" y="14"/>
                  </a:lnTo>
                  <a:cubicBezTo>
                    <a:pt x="184" y="5"/>
                    <a:pt x="164" y="0"/>
                    <a:pt x="14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3"/>
            <p:cNvSpPr/>
            <p:nvPr/>
          </p:nvSpPr>
          <p:spPr>
            <a:xfrm>
              <a:off x="5719754" y="2650470"/>
              <a:ext cx="392491" cy="101562"/>
            </a:xfrm>
            <a:custGeom>
              <a:avLst/>
              <a:gdLst/>
              <a:ahLst/>
              <a:cxnLst/>
              <a:rect l="l" t="t" r="r" b="b"/>
              <a:pathLst>
                <a:path w="10898" h="2820" extrusionOk="0">
                  <a:moveTo>
                    <a:pt x="141" y="1"/>
                  </a:moveTo>
                  <a:cubicBezTo>
                    <a:pt x="32" y="1"/>
                    <a:pt x="0" y="22"/>
                    <a:pt x="0" y="22"/>
                  </a:cubicBezTo>
                  <a:lnTo>
                    <a:pt x="477" y="1268"/>
                  </a:lnTo>
                  <a:cubicBezTo>
                    <a:pt x="477" y="1268"/>
                    <a:pt x="766" y="1459"/>
                    <a:pt x="1629" y="1846"/>
                  </a:cubicBezTo>
                  <a:cubicBezTo>
                    <a:pt x="2368" y="2173"/>
                    <a:pt x="3611" y="2819"/>
                    <a:pt x="5637" y="2819"/>
                  </a:cubicBezTo>
                  <a:cubicBezTo>
                    <a:pt x="5977" y="2819"/>
                    <a:pt x="6340" y="2801"/>
                    <a:pt x="6725" y="2760"/>
                  </a:cubicBezTo>
                  <a:cubicBezTo>
                    <a:pt x="9408" y="2472"/>
                    <a:pt x="10897" y="2493"/>
                    <a:pt x="10529" y="1003"/>
                  </a:cubicBezTo>
                  <a:cubicBezTo>
                    <a:pt x="10433" y="614"/>
                    <a:pt x="10021" y="476"/>
                    <a:pt x="9402" y="476"/>
                  </a:cubicBezTo>
                  <a:cubicBezTo>
                    <a:pt x="8649" y="476"/>
                    <a:pt x="7589" y="681"/>
                    <a:pt x="6420" y="885"/>
                  </a:cubicBezTo>
                  <a:cubicBezTo>
                    <a:pt x="5581" y="1031"/>
                    <a:pt x="4978" y="1147"/>
                    <a:pt x="4383" y="1147"/>
                  </a:cubicBezTo>
                  <a:cubicBezTo>
                    <a:pt x="3720" y="1147"/>
                    <a:pt x="3066" y="1003"/>
                    <a:pt x="2105" y="600"/>
                  </a:cubicBezTo>
                  <a:cubicBezTo>
                    <a:pt x="890" y="86"/>
                    <a:pt x="359" y="1"/>
                    <a:pt x="1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33"/>
            <p:cNvSpPr/>
            <p:nvPr/>
          </p:nvSpPr>
          <p:spPr>
            <a:xfrm>
              <a:off x="5714748" y="2646076"/>
              <a:ext cx="392347" cy="110458"/>
            </a:xfrm>
            <a:custGeom>
              <a:avLst/>
              <a:gdLst/>
              <a:ahLst/>
              <a:cxnLst/>
              <a:rect l="l" t="t" r="r" b="b"/>
              <a:pathLst>
                <a:path w="10894" h="3067" extrusionOk="0">
                  <a:moveTo>
                    <a:pt x="310" y="248"/>
                  </a:moveTo>
                  <a:lnTo>
                    <a:pt x="310" y="248"/>
                  </a:lnTo>
                  <a:cubicBezTo>
                    <a:pt x="512" y="256"/>
                    <a:pt x="1027" y="343"/>
                    <a:pt x="2199" y="833"/>
                  </a:cubicBezTo>
                  <a:cubicBezTo>
                    <a:pt x="3180" y="1246"/>
                    <a:pt x="3848" y="1392"/>
                    <a:pt x="4525" y="1392"/>
                  </a:cubicBezTo>
                  <a:cubicBezTo>
                    <a:pt x="5079" y="1392"/>
                    <a:pt x="5639" y="1294"/>
                    <a:pt x="6381" y="1163"/>
                  </a:cubicBezTo>
                  <a:lnTo>
                    <a:pt x="6983" y="1059"/>
                  </a:lnTo>
                  <a:cubicBezTo>
                    <a:pt x="7972" y="883"/>
                    <a:pt x="8888" y="721"/>
                    <a:pt x="9546" y="721"/>
                  </a:cubicBezTo>
                  <a:cubicBezTo>
                    <a:pt x="10099" y="721"/>
                    <a:pt x="10470" y="836"/>
                    <a:pt x="10549" y="1153"/>
                  </a:cubicBezTo>
                  <a:cubicBezTo>
                    <a:pt x="10636" y="1504"/>
                    <a:pt x="10612" y="1769"/>
                    <a:pt x="10480" y="1957"/>
                  </a:cubicBezTo>
                  <a:cubicBezTo>
                    <a:pt x="10149" y="2427"/>
                    <a:pt x="9091" y="2531"/>
                    <a:pt x="7627" y="2677"/>
                  </a:cubicBezTo>
                  <a:cubicBezTo>
                    <a:pt x="7380" y="2705"/>
                    <a:pt x="7122" y="2729"/>
                    <a:pt x="6851" y="2757"/>
                  </a:cubicBezTo>
                  <a:cubicBezTo>
                    <a:pt x="6467" y="2798"/>
                    <a:pt x="6107" y="2816"/>
                    <a:pt x="5769" y="2816"/>
                  </a:cubicBezTo>
                  <a:cubicBezTo>
                    <a:pt x="3941" y="2816"/>
                    <a:pt x="2763" y="2280"/>
                    <a:pt x="2011" y="1939"/>
                  </a:cubicBezTo>
                  <a:lnTo>
                    <a:pt x="1817" y="1852"/>
                  </a:lnTo>
                  <a:cubicBezTo>
                    <a:pt x="1135" y="1550"/>
                    <a:pt x="815" y="1365"/>
                    <a:pt x="717" y="1306"/>
                  </a:cubicBezTo>
                  <a:lnTo>
                    <a:pt x="310" y="248"/>
                  </a:lnTo>
                  <a:close/>
                  <a:moveTo>
                    <a:pt x="282" y="1"/>
                  </a:moveTo>
                  <a:cubicBezTo>
                    <a:pt x="155" y="1"/>
                    <a:pt x="96" y="25"/>
                    <a:pt x="70" y="43"/>
                  </a:cubicBezTo>
                  <a:cubicBezTo>
                    <a:pt x="22" y="75"/>
                    <a:pt x="1" y="137"/>
                    <a:pt x="22" y="189"/>
                  </a:cubicBezTo>
                  <a:lnTo>
                    <a:pt x="502" y="1435"/>
                  </a:lnTo>
                  <a:cubicBezTo>
                    <a:pt x="512" y="1459"/>
                    <a:pt x="526" y="1480"/>
                    <a:pt x="547" y="1494"/>
                  </a:cubicBezTo>
                  <a:cubicBezTo>
                    <a:pt x="560" y="1501"/>
                    <a:pt x="852" y="1696"/>
                    <a:pt x="1716" y="2079"/>
                  </a:cubicBezTo>
                  <a:lnTo>
                    <a:pt x="1907" y="2165"/>
                  </a:lnTo>
                  <a:cubicBezTo>
                    <a:pt x="2679" y="2517"/>
                    <a:pt x="3887" y="3066"/>
                    <a:pt x="5766" y="3066"/>
                  </a:cubicBezTo>
                  <a:cubicBezTo>
                    <a:pt x="6113" y="3066"/>
                    <a:pt x="6482" y="3046"/>
                    <a:pt x="6875" y="3004"/>
                  </a:cubicBezTo>
                  <a:cubicBezTo>
                    <a:pt x="7147" y="2976"/>
                    <a:pt x="7404" y="2949"/>
                    <a:pt x="7651" y="2924"/>
                  </a:cubicBezTo>
                  <a:cubicBezTo>
                    <a:pt x="9237" y="2767"/>
                    <a:pt x="10285" y="2663"/>
                    <a:pt x="10681" y="2099"/>
                  </a:cubicBezTo>
                  <a:cubicBezTo>
                    <a:pt x="10859" y="1849"/>
                    <a:pt x="10893" y="1518"/>
                    <a:pt x="10789" y="1094"/>
                  </a:cubicBezTo>
                  <a:cubicBezTo>
                    <a:pt x="10674" y="635"/>
                    <a:pt x="10218" y="476"/>
                    <a:pt x="9539" y="476"/>
                  </a:cubicBezTo>
                  <a:cubicBezTo>
                    <a:pt x="8857" y="476"/>
                    <a:pt x="7951" y="636"/>
                    <a:pt x="6938" y="815"/>
                  </a:cubicBezTo>
                  <a:lnTo>
                    <a:pt x="6339" y="920"/>
                  </a:lnTo>
                  <a:cubicBezTo>
                    <a:pt x="5597" y="1050"/>
                    <a:pt x="5050" y="1146"/>
                    <a:pt x="4517" y="1146"/>
                  </a:cubicBezTo>
                  <a:cubicBezTo>
                    <a:pt x="3867" y="1146"/>
                    <a:pt x="3236" y="1004"/>
                    <a:pt x="2293" y="606"/>
                  </a:cubicBezTo>
                  <a:cubicBezTo>
                    <a:pt x="1111" y="108"/>
                    <a:pt x="548" y="1"/>
                    <a:pt x="28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33"/>
            <p:cNvSpPr/>
            <p:nvPr/>
          </p:nvSpPr>
          <p:spPr>
            <a:xfrm>
              <a:off x="5565718" y="2598716"/>
              <a:ext cx="167866" cy="157494"/>
            </a:xfrm>
            <a:custGeom>
              <a:avLst/>
              <a:gdLst/>
              <a:ahLst/>
              <a:cxnLst/>
              <a:rect l="l" t="t" r="r" b="b"/>
              <a:pathLst>
                <a:path w="4661" h="4373" extrusionOk="0">
                  <a:moveTo>
                    <a:pt x="2889" y="0"/>
                  </a:moveTo>
                  <a:cubicBezTo>
                    <a:pt x="1716" y="0"/>
                    <a:pt x="1" y="1145"/>
                    <a:pt x="155" y="2228"/>
                  </a:cubicBezTo>
                  <a:cubicBezTo>
                    <a:pt x="155" y="2228"/>
                    <a:pt x="2006" y="4372"/>
                    <a:pt x="3170" y="4372"/>
                  </a:cubicBezTo>
                  <a:cubicBezTo>
                    <a:pt x="3331" y="4372"/>
                    <a:pt x="3478" y="4331"/>
                    <a:pt x="3606" y="4239"/>
                  </a:cubicBezTo>
                  <a:cubicBezTo>
                    <a:pt x="4661" y="3474"/>
                    <a:pt x="4563" y="982"/>
                    <a:pt x="3606" y="214"/>
                  </a:cubicBezTo>
                  <a:cubicBezTo>
                    <a:pt x="3420" y="66"/>
                    <a:pt x="3170" y="0"/>
                    <a:pt x="28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3"/>
            <p:cNvSpPr/>
            <p:nvPr/>
          </p:nvSpPr>
          <p:spPr>
            <a:xfrm>
              <a:off x="5562873" y="2594286"/>
              <a:ext cx="165057" cy="166281"/>
            </a:xfrm>
            <a:custGeom>
              <a:avLst/>
              <a:gdLst/>
              <a:ahLst/>
              <a:cxnLst/>
              <a:rect l="l" t="t" r="r" b="b"/>
              <a:pathLst>
                <a:path w="4583" h="4617" extrusionOk="0">
                  <a:moveTo>
                    <a:pt x="2965" y="249"/>
                  </a:moveTo>
                  <a:cubicBezTo>
                    <a:pt x="3227" y="249"/>
                    <a:pt x="3451" y="310"/>
                    <a:pt x="3608" y="434"/>
                  </a:cubicBezTo>
                  <a:cubicBezTo>
                    <a:pt x="4051" y="789"/>
                    <a:pt x="4335" y="1617"/>
                    <a:pt x="4315" y="2494"/>
                  </a:cubicBezTo>
                  <a:cubicBezTo>
                    <a:pt x="4297" y="3294"/>
                    <a:pt x="4033" y="3955"/>
                    <a:pt x="3612" y="4261"/>
                  </a:cubicBezTo>
                  <a:cubicBezTo>
                    <a:pt x="3508" y="4338"/>
                    <a:pt x="3384" y="4372"/>
                    <a:pt x="3247" y="4372"/>
                  </a:cubicBezTo>
                  <a:cubicBezTo>
                    <a:pt x="2366" y="4372"/>
                    <a:pt x="930" y="2958"/>
                    <a:pt x="352" y="2299"/>
                  </a:cubicBezTo>
                  <a:cubicBezTo>
                    <a:pt x="286" y="1648"/>
                    <a:pt x="961" y="1018"/>
                    <a:pt x="1567" y="674"/>
                  </a:cubicBezTo>
                  <a:cubicBezTo>
                    <a:pt x="2055" y="395"/>
                    <a:pt x="2557" y="249"/>
                    <a:pt x="2965" y="249"/>
                  </a:cubicBezTo>
                  <a:close/>
                  <a:moveTo>
                    <a:pt x="2972" y="1"/>
                  </a:moveTo>
                  <a:cubicBezTo>
                    <a:pt x="2477" y="1"/>
                    <a:pt x="1911" y="193"/>
                    <a:pt x="1445" y="458"/>
                  </a:cubicBezTo>
                  <a:cubicBezTo>
                    <a:pt x="727" y="869"/>
                    <a:pt x="1" y="1585"/>
                    <a:pt x="112" y="2368"/>
                  </a:cubicBezTo>
                  <a:cubicBezTo>
                    <a:pt x="115" y="2389"/>
                    <a:pt x="126" y="2414"/>
                    <a:pt x="140" y="2431"/>
                  </a:cubicBezTo>
                  <a:cubicBezTo>
                    <a:pt x="231" y="2532"/>
                    <a:pt x="2043" y="4616"/>
                    <a:pt x="3257" y="4616"/>
                  </a:cubicBezTo>
                  <a:cubicBezTo>
                    <a:pt x="3441" y="4616"/>
                    <a:pt x="3608" y="4570"/>
                    <a:pt x="3758" y="4463"/>
                  </a:cubicBezTo>
                  <a:cubicBezTo>
                    <a:pt x="4242" y="4111"/>
                    <a:pt x="4541" y="3377"/>
                    <a:pt x="4562" y="2500"/>
                  </a:cubicBezTo>
                  <a:cubicBezTo>
                    <a:pt x="4583" y="1533"/>
                    <a:pt x="4269" y="646"/>
                    <a:pt x="3762" y="243"/>
                  </a:cubicBezTo>
                  <a:cubicBezTo>
                    <a:pt x="3551" y="72"/>
                    <a:pt x="3274" y="1"/>
                    <a:pt x="297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33"/>
            <p:cNvSpPr/>
            <p:nvPr/>
          </p:nvSpPr>
          <p:spPr>
            <a:xfrm>
              <a:off x="5364252" y="2295507"/>
              <a:ext cx="472805" cy="501293"/>
            </a:xfrm>
            <a:custGeom>
              <a:avLst/>
              <a:gdLst/>
              <a:ahLst/>
              <a:cxnLst/>
              <a:rect l="l" t="t" r="r" b="b"/>
              <a:pathLst>
                <a:path w="13128" h="13919" extrusionOk="0">
                  <a:moveTo>
                    <a:pt x="7971" y="1"/>
                  </a:moveTo>
                  <a:cubicBezTo>
                    <a:pt x="6575" y="1"/>
                    <a:pt x="4701" y="113"/>
                    <a:pt x="3164" y="1065"/>
                  </a:cubicBezTo>
                  <a:cubicBezTo>
                    <a:pt x="1153" y="2311"/>
                    <a:pt x="1" y="7005"/>
                    <a:pt x="290" y="9113"/>
                  </a:cubicBezTo>
                  <a:cubicBezTo>
                    <a:pt x="562" y="11120"/>
                    <a:pt x="2574" y="13733"/>
                    <a:pt x="4336" y="13733"/>
                  </a:cubicBezTo>
                  <a:cubicBezTo>
                    <a:pt x="4425" y="13733"/>
                    <a:pt x="4513" y="13726"/>
                    <a:pt x="4601" y="13712"/>
                  </a:cubicBezTo>
                  <a:cubicBezTo>
                    <a:pt x="6420" y="13423"/>
                    <a:pt x="5558" y="11029"/>
                    <a:pt x="5558" y="11029"/>
                  </a:cubicBezTo>
                  <a:lnTo>
                    <a:pt x="8720" y="9113"/>
                  </a:lnTo>
                  <a:lnTo>
                    <a:pt x="8720" y="9113"/>
                  </a:lnTo>
                  <a:cubicBezTo>
                    <a:pt x="8720" y="9113"/>
                    <a:pt x="8529" y="11986"/>
                    <a:pt x="8431" y="12752"/>
                  </a:cubicBezTo>
                  <a:cubicBezTo>
                    <a:pt x="8356" y="13366"/>
                    <a:pt x="8341" y="13918"/>
                    <a:pt x="8826" y="13918"/>
                  </a:cubicBezTo>
                  <a:cubicBezTo>
                    <a:pt x="8948" y="13918"/>
                    <a:pt x="9102" y="13883"/>
                    <a:pt x="9294" y="13806"/>
                  </a:cubicBezTo>
                  <a:cubicBezTo>
                    <a:pt x="10255" y="13423"/>
                    <a:pt x="10157" y="12084"/>
                    <a:pt x="10348" y="11124"/>
                  </a:cubicBezTo>
                  <a:cubicBezTo>
                    <a:pt x="10539" y="10167"/>
                    <a:pt x="11785" y="9019"/>
                    <a:pt x="12456" y="7293"/>
                  </a:cubicBezTo>
                  <a:cubicBezTo>
                    <a:pt x="13128" y="5568"/>
                    <a:pt x="13031" y="2982"/>
                    <a:pt x="13031" y="2982"/>
                  </a:cubicBezTo>
                  <a:cubicBezTo>
                    <a:pt x="12456" y="968"/>
                    <a:pt x="10446" y="12"/>
                    <a:pt x="9102" y="12"/>
                  </a:cubicBezTo>
                  <a:cubicBezTo>
                    <a:pt x="8787" y="12"/>
                    <a:pt x="8402" y="1"/>
                    <a:pt x="797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33"/>
            <p:cNvSpPr/>
            <p:nvPr/>
          </p:nvSpPr>
          <p:spPr>
            <a:xfrm>
              <a:off x="5359138" y="2291077"/>
              <a:ext cx="482097" cy="510188"/>
            </a:xfrm>
            <a:custGeom>
              <a:avLst/>
              <a:gdLst/>
              <a:ahLst/>
              <a:cxnLst/>
              <a:rect l="l" t="t" r="r" b="b"/>
              <a:pathLst>
                <a:path w="13386" h="14166" extrusionOk="0">
                  <a:moveTo>
                    <a:pt x="8092" y="246"/>
                  </a:moveTo>
                  <a:cubicBezTo>
                    <a:pt x="8329" y="246"/>
                    <a:pt x="8555" y="249"/>
                    <a:pt x="8764" y="252"/>
                  </a:cubicBezTo>
                  <a:cubicBezTo>
                    <a:pt x="8939" y="256"/>
                    <a:pt x="9098" y="260"/>
                    <a:pt x="9244" y="260"/>
                  </a:cubicBezTo>
                  <a:cubicBezTo>
                    <a:pt x="10483" y="260"/>
                    <a:pt x="12477" y="1147"/>
                    <a:pt x="13051" y="3123"/>
                  </a:cubicBezTo>
                  <a:cubicBezTo>
                    <a:pt x="13058" y="3335"/>
                    <a:pt x="13110" y="5757"/>
                    <a:pt x="12484" y="7371"/>
                  </a:cubicBezTo>
                  <a:cubicBezTo>
                    <a:pt x="12146" y="8237"/>
                    <a:pt x="11662" y="8954"/>
                    <a:pt x="11238" y="9587"/>
                  </a:cubicBezTo>
                  <a:cubicBezTo>
                    <a:pt x="10824" y="10200"/>
                    <a:pt x="10469" y="10728"/>
                    <a:pt x="10368" y="11222"/>
                  </a:cubicBezTo>
                  <a:cubicBezTo>
                    <a:pt x="10326" y="11441"/>
                    <a:pt x="10299" y="11671"/>
                    <a:pt x="10267" y="11915"/>
                  </a:cubicBezTo>
                  <a:cubicBezTo>
                    <a:pt x="10170" y="12715"/>
                    <a:pt x="10069" y="13543"/>
                    <a:pt x="9390" y="13814"/>
                  </a:cubicBezTo>
                  <a:cubicBezTo>
                    <a:pt x="9259" y="13867"/>
                    <a:pt x="9101" y="13917"/>
                    <a:pt x="8971" y="13917"/>
                  </a:cubicBezTo>
                  <a:cubicBezTo>
                    <a:pt x="8901" y="13917"/>
                    <a:pt x="8839" y="13903"/>
                    <a:pt x="8793" y="13866"/>
                  </a:cubicBezTo>
                  <a:cubicBezTo>
                    <a:pt x="8618" y="13734"/>
                    <a:pt x="8646" y="13299"/>
                    <a:pt x="8698" y="12892"/>
                  </a:cubicBezTo>
                  <a:cubicBezTo>
                    <a:pt x="8793" y="12130"/>
                    <a:pt x="8977" y="9361"/>
                    <a:pt x="8987" y="9243"/>
                  </a:cubicBezTo>
                  <a:cubicBezTo>
                    <a:pt x="8987" y="9198"/>
                    <a:pt x="8966" y="9156"/>
                    <a:pt x="8928" y="9132"/>
                  </a:cubicBezTo>
                  <a:cubicBezTo>
                    <a:pt x="8907" y="9117"/>
                    <a:pt x="8883" y="9111"/>
                    <a:pt x="8862" y="9111"/>
                  </a:cubicBezTo>
                  <a:cubicBezTo>
                    <a:pt x="8841" y="9111"/>
                    <a:pt x="8817" y="9117"/>
                    <a:pt x="8799" y="9132"/>
                  </a:cubicBezTo>
                  <a:lnTo>
                    <a:pt x="5637" y="11045"/>
                  </a:lnTo>
                  <a:cubicBezTo>
                    <a:pt x="5584" y="11076"/>
                    <a:pt x="5564" y="11139"/>
                    <a:pt x="5584" y="11194"/>
                  </a:cubicBezTo>
                  <a:cubicBezTo>
                    <a:pt x="5588" y="11205"/>
                    <a:pt x="6023" y="12440"/>
                    <a:pt x="5584" y="13181"/>
                  </a:cubicBezTo>
                  <a:cubicBezTo>
                    <a:pt x="5414" y="13469"/>
                    <a:pt x="5125" y="13651"/>
                    <a:pt x="4722" y="13713"/>
                  </a:cubicBezTo>
                  <a:cubicBezTo>
                    <a:pt x="4642" y="13726"/>
                    <a:pt x="4559" y="13733"/>
                    <a:pt x="4476" y="13733"/>
                  </a:cubicBezTo>
                  <a:cubicBezTo>
                    <a:pt x="4000" y="13733"/>
                    <a:pt x="3472" y="13525"/>
                    <a:pt x="2937" y="13129"/>
                  </a:cubicBezTo>
                  <a:cubicBezTo>
                    <a:pt x="1764" y="12255"/>
                    <a:pt x="738" y="10575"/>
                    <a:pt x="554" y="9218"/>
                  </a:cubicBezTo>
                  <a:cubicBezTo>
                    <a:pt x="261" y="7072"/>
                    <a:pt x="1455" y="2479"/>
                    <a:pt x="3372" y="1293"/>
                  </a:cubicBezTo>
                  <a:cubicBezTo>
                    <a:pt x="4877" y="359"/>
                    <a:pt x="6693" y="246"/>
                    <a:pt x="8092" y="246"/>
                  </a:cubicBezTo>
                  <a:close/>
                  <a:moveTo>
                    <a:pt x="8158" y="0"/>
                  </a:moveTo>
                  <a:cubicBezTo>
                    <a:pt x="6764" y="0"/>
                    <a:pt x="4816" y="106"/>
                    <a:pt x="3240" y="1084"/>
                  </a:cubicBezTo>
                  <a:cubicBezTo>
                    <a:pt x="1218" y="2336"/>
                    <a:pt x="1" y="6992"/>
                    <a:pt x="306" y="9253"/>
                  </a:cubicBezTo>
                  <a:cubicBezTo>
                    <a:pt x="505" y="10690"/>
                    <a:pt x="1549" y="12402"/>
                    <a:pt x="2791" y="13328"/>
                  </a:cubicBezTo>
                  <a:cubicBezTo>
                    <a:pt x="3369" y="13758"/>
                    <a:pt x="3948" y="13978"/>
                    <a:pt x="4479" y="13978"/>
                  </a:cubicBezTo>
                  <a:cubicBezTo>
                    <a:pt x="4575" y="13978"/>
                    <a:pt x="4668" y="13971"/>
                    <a:pt x="4760" y="13957"/>
                  </a:cubicBezTo>
                  <a:cubicBezTo>
                    <a:pt x="5240" y="13880"/>
                    <a:pt x="5588" y="13662"/>
                    <a:pt x="5797" y="13307"/>
                  </a:cubicBezTo>
                  <a:cubicBezTo>
                    <a:pt x="6225" y="12586"/>
                    <a:pt x="5950" y="11532"/>
                    <a:pt x="5849" y="11208"/>
                  </a:cubicBezTo>
                  <a:lnTo>
                    <a:pt x="8722" y="9466"/>
                  </a:lnTo>
                  <a:lnTo>
                    <a:pt x="8722" y="9466"/>
                  </a:lnTo>
                  <a:cubicBezTo>
                    <a:pt x="8674" y="10171"/>
                    <a:pt x="8531" y="12235"/>
                    <a:pt x="8451" y="12861"/>
                  </a:cubicBezTo>
                  <a:cubicBezTo>
                    <a:pt x="8393" y="13348"/>
                    <a:pt x="8354" y="13845"/>
                    <a:pt x="8639" y="14065"/>
                  </a:cubicBezTo>
                  <a:cubicBezTo>
                    <a:pt x="8727" y="14131"/>
                    <a:pt x="8838" y="14166"/>
                    <a:pt x="8970" y="14166"/>
                  </a:cubicBezTo>
                  <a:cubicBezTo>
                    <a:pt x="9112" y="14166"/>
                    <a:pt x="9283" y="14124"/>
                    <a:pt x="9485" y="14044"/>
                  </a:cubicBezTo>
                  <a:cubicBezTo>
                    <a:pt x="10296" y="13720"/>
                    <a:pt x="10413" y="12777"/>
                    <a:pt x="10514" y="11942"/>
                  </a:cubicBezTo>
                  <a:cubicBezTo>
                    <a:pt x="10543" y="11706"/>
                    <a:pt x="10570" y="11480"/>
                    <a:pt x="10612" y="11271"/>
                  </a:cubicBezTo>
                  <a:cubicBezTo>
                    <a:pt x="10702" y="10826"/>
                    <a:pt x="11047" y="10314"/>
                    <a:pt x="11444" y="9726"/>
                  </a:cubicBezTo>
                  <a:cubicBezTo>
                    <a:pt x="11875" y="9082"/>
                    <a:pt x="12369" y="8352"/>
                    <a:pt x="12714" y="7462"/>
                  </a:cubicBezTo>
                  <a:cubicBezTo>
                    <a:pt x="13385" y="5732"/>
                    <a:pt x="13302" y="3206"/>
                    <a:pt x="13298" y="3099"/>
                  </a:cubicBezTo>
                  <a:cubicBezTo>
                    <a:pt x="13298" y="3088"/>
                    <a:pt x="13294" y="3081"/>
                    <a:pt x="13294" y="3070"/>
                  </a:cubicBezTo>
                  <a:cubicBezTo>
                    <a:pt x="12689" y="959"/>
                    <a:pt x="10564" y="9"/>
                    <a:pt x="9244" y="9"/>
                  </a:cubicBezTo>
                  <a:cubicBezTo>
                    <a:pt x="9102" y="9"/>
                    <a:pt x="8942" y="9"/>
                    <a:pt x="8768" y="5"/>
                  </a:cubicBezTo>
                  <a:cubicBezTo>
                    <a:pt x="8581" y="3"/>
                    <a:pt x="8376" y="0"/>
                    <a:pt x="815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3"/>
            <p:cNvSpPr/>
            <p:nvPr/>
          </p:nvSpPr>
          <p:spPr>
            <a:xfrm>
              <a:off x="5484397" y="2295903"/>
              <a:ext cx="145429" cy="144096"/>
            </a:xfrm>
            <a:custGeom>
              <a:avLst/>
              <a:gdLst/>
              <a:ahLst/>
              <a:cxnLst/>
              <a:rect l="l" t="t" r="r" b="b"/>
              <a:pathLst>
                <a:path w="4038" h="4001" extrusionOk="0">
                  <a:moveTo>
                    <a:pt x="4038" y="1"/>
                  </a:moveTo>
                  <a:lnTo>
                    <a:pt x="2061" y="309"/>
                  </a:lnTo>
                  <a:cubicBezTo>
                    <a:pt x="2061" y="309"/>
                    <a:pt x="1567" y="557"/>
                    <a:pt x="701" y="1917"/>
                  </a:cubicBezTo>
                  <a:cubicBezTo>
                    <a:pt x="1" y="3018"/>
                    <a:pt x="1007" y="4000"/>
                    <a:pt x="1907" y="4000"/>
                  </a:cubicBezTo>
                  <a:cubicBezTo>
                    <a:pt x="2116" y="4000"/>
                    <a:pt x="2319" y="3947"/>
                    <a:pt x="2493" y="3831"/>
                  </a:cubicBezTo>
                  <a:cubicBezTo>
                    <a:pt x="3422" y="3211"/>
                    <a:pt x="2618" y="1917"/>
                    <a:pt x="3296" y="1298"/>
                  </a:cubicBezTo>
                  <a:cubicBezTo>
                    <a:pt x="3975" y="682"/>
                    <a:pt x="4038" y="1"/>
                    <a:pt x="403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33"/>
            <p:cNvSpPr/>
            <p:nvPr/>
          </p:nvSpPr>
          <p:spPr>
            <a:xfrm>
              <a:off x="5429115" y="2360766"/>
              <a:ext cx="62594" cy="73218"/>
            </a:xfrm>
            <a:custGeom>
              <a:avLst/>
              <a:gdLst/>
              <a:ahLst/>
              <a:cxnLst/>
              <a:rect l="l" t="t" r="r" b="b"/>
              <a:pathLst>
                <a:path w="1738" h="2033" extrusionOk="0">
                  <a:moveTo>
                    <a:pt x="1577" y="0"/>
                  </a:moveTo>
                  <a:cubicBezTo>
                    <a:pt x="1331" y="0"/>
                    <a:pt x="817" y="422"/>
                    <a:pt x="817" y="422"/>
                  </a:cubicBezTo>
                  <a:cubicBezTo>
                    <a:pt x="817" y="422"/>
                    <a:pt x="75" y="917"/>
                    <a:pt x="13" y="1783"/>
                  </a:cubicBezTo>
                  <a:cubicBezTo>
                    <a:pt x="1" y="1958"/>
                    <a:pt x="54" y="2032"/>
                    <a:pt x="150" y="2032"/>
                  </a:cubicBezTo>
                  <a:cubicBezTo>
                    <a:pt x="523" y="2032"/>
                    <a:pt x="1533" y="891"/>
                    <a:pt x="1683" y="300"/>
                  </a:cubicBezTo>
                  <a:cubicBezTo>
                    <a:pt x="1738" y="78"/>
                    <a:pt x="1682" y="0"/>
                    <a:pt x="1577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33"/>
            <p:cNvSpPr/>
            <p:nvPr/>
          </p:nvSpPr>
          <p:spPr>
            <a:xfrm>
              <a:off x="5630041" y="2299829"/>
              <a:ext cx="196606" cy="151263"/>
            </a:xfrm>
            <a:custGeom>
              <a:avLst/>
              <a:gdLst/>
              <a:ahLst/>
              <a:cxnLst/>
              <a:rect l="l" t="t" r="r" b="b"/>
              <a:pathLst>
                <a:path w="5459" h="4200" extrusionOk="0">
                  <a:moveTo>
                    <a:pt x="1522" y="0"/>
                  </a:moveTo>
                  <a:cubicBezTo>
                    <a:pt x="1243" y="0"/>
                    <a:pt x="985" y="54"/>
                    <a:pt x="766" y="180"/>
                  </a:cubicBezTo>
                  <a:cubicBezTo>
                    <a:pt x="766" y="180"/>
                    <a:pt x="1" y="1425"/>
                    <a:pt x="860" y="2765"/>
                  </a:cubicBezTo>
                  <a:cubicBezTo>
                    <a:pt x="1427" y="3649"/>
                    <a:pt x="2451" y="4199"/>
                    <a:pt x="3303" y="4199"/>
                  </a:cubicBezTo>
                  <a:cubicBezTo>
                    <a:pt x="3746" y="4199"/>
                    <a:pt x="4143" y="4050"/>
                    <a:pt x="4405" y="3722"/>
                  </a:cubicBezTo>
                  <a:cubicBezTo>
                    <a:pt x="5174" y="2765"/>
                    <a:pt x="5459" y="2285"/>
                    <a:pt x="5174" y="1808"/>
                  </a:cubicBezTo>
                  <a:cubicBezTo>
                    <a:pt x="4933" y="1406"/>
                    <a:pt x="2949" y="0"/>
                    <a:pt x="1522" y="0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3"/>
            <p:cNvSpPr/>
            <p:nvPr/>
          </p:nvSpPr>
          <p:spPr>
            <a:xfrm>
              <a:off x="5625035" y="2295219"/>
              <a:ext cx="207626" cy="160339"/>
            </a:xfrm>
            <a:custGeom>
              <a:avLst/>
              <a:gdLst/>
              <a:ahLst/>
              <a:cxnLst/>
              <a:rect l="l" t="t" r="r" b="b"/>
              <a:pathLst>
                <a:path w="5765" h="4452" extrusionOk="0">
                  <a:moveTo>
                    <a:pt x="1667" y="249"/>
                  </a:moveTo>
                  <a:cubicBezTo>
                    <a:pt x="3041" y="249"/>
                    <a:pt x="4993" y="1645"/>
                    <a:pt x="5205" y="1998"/>
                  </a:cubicBezTo>
                  <a:cubicBezTo>
                    <a:pt x="5445" y="2403"/>
                    <a:pt x="5215" y="2813"/>
                    <a:pt x="4446" y="3773"/>
                  </a:cubicBezTo>
                  <a:cubicBezTo>
                    <a:pt x="4171" y="4121"/>
                    <a:pt x="3770" y="4204"/>
                    <a:pt x="3446" y="4204"/>
                  </a:cubicBezTo>
                  <a:cubicBezTo>
                    <a:pt x="3411" y="4204"/>
                    <a:pt x="3377" y="4203"/>
                    <a:pt x="3343" y="4201"/>
                  </a:cubicBezTo>
                  <a:cubicBezTo>
                    <a:pt x="2505" y="4156"/>
                    <a:pt x="1604" y="3606"/>
                    <a:pt x="1103" y="2827"/>
                  </a:cubicBezTo>
                  <a:cubicBezTo>
                    <a:pt x="355" y="1661"/>
                    <a:pt x="891" y="586"/>
                    <a:pt x="995" y="399"/>
                  </a:cubicBezTo>
                  <a:cubicBezTo>
                    <a:pt x="1192" y="294"/>
                    <a:pt x="1420" y="249"/>
                    <a:pt x="1667" y="249"/>
                  </a:cubicBezTo>
                  <a:close/>
                  <a:moveTo>
                    <a:pt x="1671" y="1"/>
                  </a:moveTo>
                  <a:cubicBezTo>
                    <a:pt x="1369" y="1"/>
                    <a:pt x="1087" y="60"/>
                    <a:pt x="843" y="200"/>
                  </a:cubicBezTo>
                  <a:cubicBezTo>
                    <a:pt x="825" y="211"/>
                    <a:pt x="811" y="224"/>
                    <a:pt x="801" y="242"/>
                  </a:cubicBezTo>
                  <a:cubicBezTo>
                    <a:pt x="766" y="294"/>
                    <a:pt x="0" y="1571"/>
                    <a:pt x="894" y="2959"/>
                  </a:cubicBezTo>
                  <a:cubicBezTo>
                    <a:pt x="1437" y="3801"/>
                    <a:pt x="2418" y="4399"/>
                    <a:pt x="3333" y="4448"/>
                  </a:cubicBezTo>
                  <a:cubicBezTo>
                    <a:pt x="3372" y="4452"/>
                    <a:pt x="3406" y="4452"/>
                    <a:pt x="3444" y="4452"/>
                  </a:cubicBezTo>
                  <a:cubicBezTo>
                    <a:pt x="3949" y="4452"/>
                    <a:pt x="4370" y="4267"/>
                    <a:pt x="4642" y="3930"/>
                  </a:cubicBezTo>
                  <a:cubicBezTo>
                    <a:pt x="5358" y="3036"/>
                    <a:pt x="5765" y="2451"/>
                    <a:pt x="5418" y="1870"/>
                  </a:cubicBezTo>
                  <a:cubicBezTo>
                    <a:pt x="5177" y="1473"/>
                    <a:pt x="3176" y="1"/>
                    <a:pt x="167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33"/>
            <p:cNvSpPr/>
            <p:nvPr/>
          </p:nvSpPr>
          <p:spPr>
            <a:xfrm>
              <a:off x="5602345" y="2016212"/>
              <a:ext cx="441724" cy="394760"/>
            </a:xfrm>
            <a:custGeom>
              <a:avLst/>
              <a:gdLst/>
              <a:ahLst/>
              <a:cxnLst/>
              <a:rect l="l" t="t" r="r" b="b"/>
              <a:pathLst>
                <a:path w="12265" h="10961" extrusionOk="0">
                  <a:moveTo>
                    <a:pt x="4437" y="1"/>
                  </a:moveTo>
                  <a:cubicBezTo>
                    <a:pt x="4427" y="1"/>
                    <a:pt x="4418" y="2"/>
                    <a:pt x="4408" y="4"/>
                  </a:cubicBezTo>
                  <a:cubicBezTo>
                    <a:pt x="4026" y="101"/>
                    <a:pt x="2683" y="2882"/>
                    <a:pt x="2683" y="2882"/>
                  </a:cubicBezTo>
                  <a:cubicBezTo>
                    <a:pt x="2683" y="2882"/>
                    <a:pt x="383" y="3073"/>
                    <a:pt x="192" y="3741"/>
                  </a:cubicBezTo>
                  <a:cubicBezTo>
                    <a:pt x="0" y="4412"/>
                    <a:pt x="1055" y="7574"/>
                    <a:pt x="1918" y="8915"/>
                  </a:cubicBezTo>
                  <a:cubicBezTo>
                    <a:pt x="2780" y="10257"/>
                    <a:pt x="4408" y="10929"/>
                    <a:pt x="5557" y="10929"/>
                  </a:cubicBezTo>
                  <a:cubicBezTo>
                    <a:pt x="5939" y="10929"/>
                    <a:pt x="6575" y="10960"/>
                    <a:pt x="7272" y="10960"/>
                  </a:cubicBezTo>
                  <a:cubicBezTo>
                    <a:pt x="8672" y="10960"/>
                    <a:pt x="10316" y="10833"/>
                    <a:pt x="10637" y="10066"/>
                  </a:cubicBezTo>
                  <a:cubicBezTo>
                    <a:pt x="11117" y="8915"/>
                    <a:pt x="10730" y="5466"/>
                    <a:pt x="10730" y="5466"/>
                  </a:cubicBezTo>
                  <a:cubicBezTo>
                    <a:pt x="10730" y="5466"/>
                    <a:pt x="12265" y="3932"/>
                    <a:pt x="11593" y="3647"/>
                  </a:cubicBezTo>
                  <a:cubicBezTo>
                    <a:pt x="10925" y="3358"/>
                    <a:pt x="8625" y="3358"/>
                    <a:pt x="8625" y="3358"/>
                  </a:cubicBezTo>
                  <a:cubicBezTo>
                    <a:pt x="8625" y="3358"/>
                    <a:pt x="8525" y="3376"/>
                    <a:pt x="8359" y="3376"/>
                  </a:cubicBezTo>
                  <a:cubicBezTo>
                    <a:pt x="7985" y="3376"/>
                    <a:pt x="7276" y="3284"/>
                    <a:pt x="6611" y="2686"/>
                  </a:cubicBezTo>
                  <a:cubicBezTo>
                    <a:pt x="5677" y="1848"/>
                    <a:pt x="4833" y="1"/>
                    <a:pt x="443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33"/>
            <p:cNvSpPr/>
            <p:nvPr/>
          </p:nvSpPr>
          <p:spPr>
            <a:xfrm>
              <a:off x="5597195" y="2011782"/>
              <a:ext cx="436610" cy="403692"/>
            </a:xfrm>
            <a:custGeom>
              <a:avLst/>
              <a:gdLst/>
              <a:ahLst/>
              <a:cxnLst/>
              <a:rect l="l" t="t" r="r" b="b"/>
              <a:pathLst>
                <a:path w="12123" h="11209" extrusionOk="0">
                  <a:moveTo>
                    <a:pt x="4583" y="249"/>
                  </a:moveTo>
                  <a:cubicBezTo>
                    <a:pt x="4715" y="249"/>
                    <a:pt x="5098" y="823"/>
                    <a:pt x="5380" y="1244"/>
                  </a:cubicBezTo>
                  <a:cubicBezTo>
                    <a:pt x="5762" y="1825"/>
                    <a:pt x="6201" y="2479"/>
                    <a:pt x="6674" y="2904"/>
                  </a:cubicBezTo>
                  <a:cubicBezTo>
                    <a:pt x="7365" y="3526"/>
                    <a:pt x="8098" y="3625"/>
                    <a:pt x="8495" y="3625"/>
                  </a:cubicBezTo>
                  <a:cubicBezTo>
                    <a:pt x="8642" y="3625"/>
                    <a:pt x="8743" y="3612"/>
                    <a:pt x="8779" y="3606"/>
                  </a:cubicBezTo>
                  <a:cubicBezTo>
                    <a:pt x="8943" y="3606"/>
                    <a:pt x="11072" y="3617"/>
                    <a:pt x="11687" y="3885"/>
                  </a:cubicBezTo>
                  <a:cubicBezTo>
                    <a:pt x="11757" y="3912"/>
                    <a:pt x="11774" y="3951"/>
                    <a:pt x="11778" y="3986"/>
                  </a:cubicBezTo>
                  <a:cubicBezTo>
                    <a:pt x="11840" y="4306"/>
                    <a:pt x="11204" y="5085"/>
                    <a:pt x="10786" y="5502"/>
                  </a:cubicBezTo>
                  <a:cubicBezTo>
                    <a:pt x="10762" y="5531"/>
                    <a:pt x="10748" y="5565"/>
                    <a:pt x="10751" y="5603"/>
                  </a:cubicBezTo>
                  <a:cubicBezTo>
                    <a:pt x="10755" y="5638"/>
                    <a:pt x="11127" y="9033"/>
                    <a:pt x="10664" y="10140"/>
                  </a:cubicBezTo>
                  <a:cubicBezTo>
                    <a:pt x="10372" y="10841"/>
                    <a:pt x="8767" y="10960"/>
                    <a:pt x="7413" y="10960"/>
                  </a:cubicBezTo>
                  <a:cubicBezTo>
                    <a:pt x="7013" y="10960"/>
                    <a:pt x="6635" y="10949"/>
                    <a:pt x="6319" y="10941"/>
                  </a:cubicBezTo>
                  <a:cubicBezTo>
                    <a:pt x="6075" y="10933"/>
                    <a:pt x="5867" y="10926"/>
                    <a:pt x="5700" y="10926"/>
                  </a:cubicBezTo>
                  <a:cubicBezTo>
                    <a:pt x="4569" y="10926"/>
                    <a:pt x="2989" y="10255"/>
                    <a:pt x="2165" y="8971"/>
                  </a:cubicBezTo>
                  <a:cubicBezTo>
                    <a:pt x="1264" y="7569"/>
                    <a:pt x="286" y="4490"/>
                    <a:pt x="457" y="3898"/>
                  </a:cubicBezTo>
                  <a:cubicBezTo>
                    <a:pt x="579" y="3471"/>
                    <a:pt x="1980" y="3199"/>
                    <a:pt x="2836" y="3126"/>
                  </a:cubicBezTo>
                  <a:cubicBezTo>
                    <a:pt x="2881" y="3123"/>
                    <a:pt x="2920" y="3095"/>
                    <a:pt x="2937" y="3057"/>
                  </a:cubicBezTo>
                  <a:cubicBezTo>
                    <a:pt x="3564" y="1766"/>
                    <a:pt x="4367" y="325"/>
                    <a:pt x="4580" y="249"/>
                  </a:cubicBezTo>
                  <a:close/>
                  <a:moveTo>
                    <a:pt x="4584" y="1"/>
                  </a:moveTo>
                  <a:cubicBezTo>
                    <a:pt x="4563" y="1"/>
                    <a:pt x="4542" y="3"/>
                    <a:pt x="4521" y="9"/>
                  </a:cubicBezTo>
                  <a:cubicBezTo>
                    <a:pt x="4127" y="106"/>
                    <a:pt x="3101" y="2156"/>
                    <a:pt x="2746" y="2886"/>
                  </a:cubicBezTo>
                  <a:cubicBezTo>
                    <a:pt x="2300" y="2928"/>
                    <a:pt x="412" y="3147"/>
                    <a:pt x="217" y="3832"/>
                  </a:cubicBezTo>
                  <a:cubicBezTo>
                    <a:pt x="1" y="4580"/>
                    <a:pt x="1142" y="7840"/>
                    <a:pt x="1956" y="9107"/>
                  </a:cubicBezTo>
                  <a:cubicBezTo>
                    <a:pt x="2830" y="10464"/>
                    <a:pt x="4500" y="11174"/>
                    <a:pt x="5700" y="11174"/>
                  </a:cubicBezTo>
                  <a:cubicBezTo>
                    <a:pt x="5863" y="11174"/>
                    <a:pt x="6072" y="11180"/>
                    <a:pt x="6312" y="11188"/>
                  </a:cubicBezTo>
                  <a:cubicBezTo>
                    <a:pt x="6646" y="11198"/>
                    <a:pt x="7036" y="11209"/>
                    <a:pt x="7440" y="11209"/>
                  </a:cubicBezTo>
                  <a:cubicBezTo>
                    <a:pt x="8887" y="11209"/>
                    <a:pt x="10546" y="11069"/>
                    <a:pt x="10894" y="10238"/>
                  </a:cubicBezTo>
                  <a:cubicBezTo>
                    <a:pt x="11350" y="9138"/>
                    <a:pt x="11054" y="6111"/>
                    <a:pt x="11005" y="5635"/>
                  </a:cubicBezTo>
                  <a:cubicBezTo>
                    <a:pt x="11231" y="5401"/>
                    <a:pt x="12122" y="4452"/>
                    <a:pt x="12021" y="3940"/>
                  </a:cubicBezTo>
                  <a:cubicBezTo>
                    <a:pt x="11997" y="3808"/>
                    <a:pt x="11917" y="3710"/>
                    <a:pt x="11785" y="3655"/>
                  </a:cubicBezTo>
                  <a:cubicBezTo>
                    <a:pt x="11100" y="3363"/>
                    <a:pt x="8863" y="3360"/>
                    <a:pt x="8768" y="3360"/>
                  </a:cubicBezTo>
                  <a:lnTo>
                    <a:pt x="8744" y="3360"/>
                  </a:lnTo>
                  <a:cubicBezTo>
                    <a:pt x="8741" y="3361"/>
                    <a:pt x="8653" y="3375"/>
                    <a:pt x="8507" y="3375"/>
                  </a:cubicBezTo>
                  <a:cubicBezTo>
                    <a:pt x="8157" y="3375"/>
                    <a:pt x="7472" y="3290"/>
                    <a:pt x="6838" y="2719"/>
                  </a:cubicBezTo>
                  <a:cubicBezTo>
                    <a:pt x="6388" y="2316"/>
                    <a:pt x="5961" y="1675"/>
                    <a:pt x="5585" y="1108"/>
                  </a:cubicBezTo>
                  <a:cubicBezTo>
                    <a:pt x="5101" y="380"/>
                    <a:pt x="4835" y="1"/>
                    <a:pt x="4584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33"/>
            <p:cNvSpPr/>
            <p:nvPr/>
          </p:nvSpPr>
          <p:spPr>
            <a:xfrm>
              <a:off x="5760990" y="2275159"/>
              <a:ext cx="167038" cy="102931"/>
            </a:xfrm>
            <a:custGeom>
              <a:avLst/>
              <a:gdLst/>
              <a:ahLst/>
              <a:cxnLst/>
              <a:rect l="l" t="t" r="r" b="b"/>
              <a:pathLst>
                <a:path w="4638" h="2858" extrusionOk="0">
                  <a:moveTo>
                    <a:pt x="2473" y="0"/>
                  </a:moveTo>
                  <a:cubicBezTo>
                    <a:pt x="2326" y="0"/>
                    <a:pt x="2161" y="25"/>
                    <a:pt x="1977" y="82"/>
                  </a:cubicBezTo>
                  <a:cubicBezTo>
                    <a:pt x="804" y="455"/>
                    <a:pt x="0" y="1564"/>
                    <a:pt x="1298" y="2493"/>
                  </a:cubicBezTo>
                  <a:cubicBezTo>
                    <a:pt x="1647" y="2743"/>
                    <a:pt x="2095" y="2858"/>
                    <a:pt x="2529" y="2858"/>
                  </a:cubicBezTo>
                  <a:cubicBezTo>
                    <a:pt x="3627" y="2858"/>
                    <a:pt x="4637" y="2122"/>
                    <a:pt x="3748" y="962"/>
                  </a:cubicBezTo>
                  <a:cubicBezTo>
                    <a:pt x="3632" y="813"/>
                    <a:pt x="3518" y="660"/>
                    <a:pt x="3414" y="500"/>
                  </a:cubicBezTo>
                  <a:cubicBezTo>
                    <a:pt x="3270" y="292"/>
                    <a:pt x="2980" y="0"/>
                    <a:pt x="247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33"/>
            <p:cNvSpPr/>
            <p:nvPr/>
          </p:nvSpPr>
          <p:spPr>
            <a:xfrm>
              <a:off x="5695552" y="2016068"/>
              <a:ext cx="106136" cy="123423"/>
            </a:xfrm>
            <a:custGeom>
              <a:avLst/>
              <a:gdLst/>
              <a:ahLst/>
              <a:cxnLst/>
              <a:rect l="l" t="t" r="r" b="b"/>
              <a:pathLst>
                <a:path w="2947" h="3427" extrusionOk="0">
                  <a:moveTo>
                    <a:pt x="1877" y="0"/>
                  </a:moveTo>
                  <a:cubicBezTo>
                    <a:pt x="1859" y="0"/>
                    <a:pt x="1840" y="3"/>
                    <a:pt x="1820" y="8"/>
                  </a:cubicBezTo>
                  <a:cubicBezTo>
                    <a:pt x="1149" y="200"/>
                    <a:pt x="1" y="1640"/>
                    <a:pt x="95" y="2886"/>
                  </a:cubicBezTo>
                  <a:cubicBezTo>
                    <a:pt x="95" y="2886"/>
                    <a:pt x="1045" y="3427"/>
                    <a:pt x="1803" y="3427"/>
                  </a:cubicBezTo>
                  <a:cubicBezTo>
                    <a:pt x="1946" y="3427"/>
                    <a:pt x="2082" y="3408"/>
                    <a:pt x="2204" y="3362"/>
                  </a:cubicBezTo>
                  <a:cubicBezTo>
                    <a:pt x="2947" y="3085"/>
                    <a:pt x="2518" y="0"/>
                    <a:pt x="18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33"/>
            <p:cNvSpPr/>
            <p:nvPr/>
          </p:nvSpPr>
          <p:spPr>
            <a:xfrm>
              <a:off x="5690942" y="2011566"/>
              <a:ext cx="109053" cy="132355"/>
            </a:xfrm>
            <a:custGeom>
              <a:avLst/>
              <a:gdLst/>
              <a:ahLst/>
              <a:cxnLst/>
              <a:rect l="l" t="t" r="r" b="b"/>
              <a:pathLst>
                <a:path w="3028" h="3675" extrusionOk="0">
                  <a:moveTo>
                    <a:pt x="2006" y="252"/>
                  </a:moveTo>
                  <a:cubicBezTo>
                    <a:pt x="2101" y="252"/>
                    <a:pt x="2245" y="427"/>
                    <a:pt x="2377" y="822"/>
                  </a:cubicBezTo>
                  <a:cubicBezTo>
                    <a:pt x="2687" y="1758"/>
                    <a:pt x="2697" y="3220"/>
                    <a:pt x="2290" y="3372"/>
                  </a:cubicBezTo>
                  <a:cubicBezTo>
                    <a:pt x="2182" y="3413"/>
                    <a:pt x="2060" y="3430"/>
                    <a:pt x="1931" y="3430"/>
                  </a:cubicBezTo>
                  <a:cubicBezTo>
                    <a:pt x="1322" y="3430"/>
                    <a:pt x="557" y="3046"/>
                    <a:pt x="344" y="2934"/>
                  </a:cubicBezTo>
                  <a:cubicBezTo>
                    <a:pt x="296" y="1751"/>
                    <a:pt x="1399" y="422"/>
                    <a:pt x="1984" y="255"/>
                  </a:cubicBezTo>
                  <a:cubicBezTo>
                    <a:pt x="1991" y="253"/>
                    <a:pt x="1998" y="252"/>
                    <a:pt x="2006" y="252"/>
                  </a:cubicBezTo>
                  <a:close/>
                  <a:moveTo>
                    <a:pt x="2010" y="1"/>
                  </a:moveTo>
                  <a:cubicBezTo>
                    <a:pt x="1977" y="1"/>
                    <a:pt x="1944" y="6"/>
                    <a:pt x="1914" y="15"/>
                  </a:cubicBezTo>
                  <a:cubicBezTo>
                    <a:pt x="1163" y="230"/>
                    <a:pt x="0" y="1723"/>
                    <a:pt x="101" y="3017"/>
                  </a:cubicBezTo>
                  <a:cubicBezTo>
                    <a:pt x="105" y="3059"/>
                    <a:pt x="126" y="3098"/>
                    <a:pt x="164" y="3115"/>
                  </a:cubicBezTo>
                  <a:cubicBezTo>
                    <a:pt x="209" y="3143"/>
                    <a:pt x="1152" y="3675"/>
                    <a:pt x="1935" y="3675"/>
                  </a:cubicBezTo>
                  <a:cubicBezTo>
                    <a:pt x="2091" y="3675"/>
                    <a:pt x="2241" y="3654"/>
                    <a:pt x="2377" y="3605"/>
                  </a:cubicBezTo>
                  <a:cubicBezTo>
                    <a:pt x="3027" y="3358"/>
                    <a:pt x="2899" y="1615"/>
                    <a:pt x="2610" y="745"/>
                  </a:cubicBezTo>
                  <a:cubicBezTo>
                    <a:pt x="2416" y="153"/>
                    <a:pt x="2191" y="1"/>
                    <a:pt x="2010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3"/>
            <p:cNvSpPr/>
            <p:nvPr/>
          </p:nvSpPr>
          <p:spPr>
            <a:xfrm>
              <a:off x="5919852" y="2147414"/>
              <a:ext cx="113375" cy="97096"/>
            </a:xfrm>
            <a:custGeom>
              <a:avLst/>
              <a:gdLst/>
              <a:ahLst/>
              <a:cxnLst/>
              <a:rect l="l" t="t" r="r" b="b"/>
              <a:pathLst>
                <a:path w="3148" h="2696" extrusionOk="0">
                  <a:moveTo>
                    <a:pt x="2662" y="0"/>
                  </a:moveTo>
                  <a:cubicBezTo>
                    <a:pt x="2336" y="0"/>
                    <a:pt x="1391" y="65"/>
                    <a:pt x="766" y="769"/>
                  </a:cubicBezTo>
                  <a:cubicBezTo>
                    <a:pt x="0" y="1632"/>
                    <a:pt x="477" y="2495"/>
                    <a:pt x="1532" y="2686"/>
                  </a:cubicBezTo>
                  <a:cubicBezTo>
                    <a:pt x="1566" y="2693"/>
                    <a:pt x="1599" y="2696"/>
                    <a:pt x="1632" y="2696"/>
                  </a:cubicBezTo>
                  <a:cubicBezTo>
                    <a:pt x="2622" y="2696"/>
                    <a:pt x="3148" y="4"/>
                    <a:pt x="2777" y="4"/>
                  </a:cubicBezTo>
                  <a:cubicBezTo>
                    <a:pt x="2777" y="4"/>
                    <a:pt x="2735" y="0"/>
                    <a:pt x="266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33"/>
            <p:cNvSpPr/>
            <p:nvPr/>
          </p:nvSpPr>
          <p:spPr>
            <a:xfrm>
              <a:off x="5926370" y="2142876"/>
              <a:ext cx="107037" cy="106064"/>
            </a:xfrm>
            <a:custGeom>
              <a:avLst/>
              <a:gdLst/>
              <a:ahLst/>
              <a:cxnLst/>
              <a:rect l="l" t="t" r="r" b="b"/>
              <a:pathLst>
                <a:path w="2972" h="2945" extrusionOk="0">
                  <a:moveTo>
                    <a:pt x="2568" y="252"/>
                  </a:moveTo>
                  <a:cubicBezTo>
                    <a:pt x="2658" y="436"/>
                    <a:pt x="2516" y="1494"/>
                    <a:pt x="2088" y="2196"/>
                  </a:cubicBezTo>
                  <a:cubicBezTo>
                    <a:pt x="1945" y="2433"/>
                    <a:pt x="1723" y="2698"/>
                    <a:pt x="1451" y="2698"/>
                  </a:cubicBezTo>
                  <a:cubicBezTo>
                    <a:pt x="1426" y="2698"/>
                    <a:pt x="1401" y="2695"/>
                    <a:pt x="1375" y="2691"/>
                  </a:cubicBezTo>
                  <a:cubicBezTo>
                    <a:pt x="867" y="2596"/>
                    <a:pt x="492" y="2336"/>
                    <a:pt x="373" y="1991"/>
                  </a:cubicBezTo>
                  <a:cubicBezTo>
                    <a:pt x="265" y="1678"/>
                    <a:pt x="373" y="1320"/>
                    <a:pt x="679" y="979"/>
                  </a:cubicBezTo>
                  <a:cubicBezTo>
                    <a:pt x="1274" y="307"/>
                    <a:pt x="2196" y="252"/>
                    <a:pt x="2491" y="252"/>
                  </a:cubicBezTo>
                  <a:close/>
                  <a:moveTo>
                    <a:pt x="2478" y="1"/>
                  </a:moveTo>
                  <a:cubicBezTo>
                    <a:pt x="2128" y="1"/>
                    <a:pt x="1152" y="72"/>
                    <a:pt x="492" y="815"/>
                  </a:cubicBezTo>
                  <a:cubicBezTo>
                    <a:pt x="126" y="1226"/>
                    <a:pt x="1" y="1671"/>
                    <a:pt x="140" y="2071"/>
                  </a:cubicBezTo>
                  <a:cubicBezTo>
                    <a:pt x="290" y="2503"/>
                    <a:pt x="735" y="2826"/>
                    <a:pt x="1330" y="2934"/>
                  </a:cubicBezTo>
                  <a:cubicBezTo>
                    <a:pt x="1368" y="2941"/>
                    <a:pt x="1406" y="2944"/>
                    <a:pt x="1452" y="2944"/>
                  </a:cubicBezTo>
                  <a:cubicBezTo>
                    <a:pt x="1653" y="2944"/>
                    <a:pt x="1918" y="2854"/>
                    <a:pt x="2182" y="2499"/>
                  </a:cubicBezTo>
                  <a:cubicBezTo>
                    <a:pt x="2679" y="1838"/>
                    <a:pt x="2972" y="502"/>
                    <a:pt x="2784" y="133"/>
                  </a:cubicBezTo>
                  <a:cubicBezTo>
                    <a:pt x="2746" y="54"/>
                    <a:pt x="2679" y="8"/>
                    <a:pt x="2603" y="4"/>
                  </a:cubicBezTo>
                  <a:cubicBezTo>
                    <a:pt x="2588" y="3"/>
                    <a:pt x="2544" y="1"/>
                    <a:pt x="247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33"/>
            <p:cNvSpPr/>
            <p:nvPr/>
          </p:nvSpPr>
          <p:spPr>
            <a:xfrm>
              <a:off x="5713271" y="2323166"/>
              <a:ext cx="65151" cy="37960"/>
            </a:xfrm>
            <a:custGeom>
              <a:avLst/>
              <a:gdLst/>
              <a:ahLst/>
              <a:cxnLst/>
              <a:rect l="l" t="t" r="r" b="b"/>
              <a:pathLst>
                <a:path w="1809" h="1054" extrusionOk="0">
                  <a:moveTo>
                    <a:pt x="147" y="0"/>
                  </a:moveTo>
                  <a:cubicBezTo>
                    <a:pt x="44" y="0"/>
                    <a:pt x="1" y="78"/>
                    <a:pt x="83" y="297"/>
                  </a:cubicBezTo>
                  <a:cubicBezTo>
                    <a:pt x="291" y="849"/>
                    <a:pt x="596" y="1053"/>
                    <a:pt x="930" y="1053"/>
                  </a:cubicBezTo>
                  <a:cubicBezTo>
                    <a:pt x="1060" y="1053"/>
                    <a:pt x="1194" y="1022"/>
                    <a:pt x="1328" y="969"/>
                  </a:cubicBezTo>
                  <a:cubicBezTo>
                    <a:pt x="1809" y="777"/>
                    <a:pt x="1040" y="489"/>
                    <a:pt x="1040" y="489"/>
                  </a:cubicBezTo>
                  <a:cubicBezTo>
                    <a:pt x="1040" y="489"/>
                    <a:pt x="404" y="0"/>
                    <a:pt x="147" y="0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3"/>
            <p:cNvSpPr/>
            <p:nvPr/>
          </p:nvSpPr>
          <p:spPr>
            <a:xfrm>
              <a:off x="5707833" y="2318773"/>
              <a:ext cx="63458" cy="46819"/>
            </a:xfrm>
            <a:custGeom>
              <a:avLst/>
              <a:gdLst/>
              <a:ahLst/>
              <a:cxnLst/>
              <a:rect l="l" t="t" r="r" b="b"/>
              <a:pathLst>
                <a:path w="1762" h="1300" extrusionOk="0">
                  <a:moveTo>
                    <a:pt x="314" y="246"/>
                  </a:moveTo>
                  <a:lnTo>
                    <a:pt x="314" y="246"/>
                  </a:lnTo>
                  <a:cubicBezTo>
                    <a:pt x="439" y="256"/>
                    <a:pt x="794" y="461"/>
                    <a:pt x="1118" y="708"/>
                  </a:cubicBezTo>
                  <a:cubicBezTo>
                    <a:pt x="1125" y="715"/>
                    <a:pt x="1139" y="722"/>
                    <a:pt x="1149" y="726"/>
                  </a:cubicBezTo>
                  <a:cubicBezTo>
                    <a:pt x="1320" y="792"/>
                    <a:pt x="1497" y="899"/>
                    <a:pt x="1518" y="927"/>
                  </a:cubicBezTo>
                  <a:cubicBezTo>
                    <a:pt x="1518" y="927"/>
                    <a:pt x="1504" y="948"/>
                    <a:pt x="1434" y="976"/>
                  </a:cubicBezTo>
                  <a:cubicBezTo>
                    <a:pt x="1309" y="1026"/>
                    <a:pt x="1191" y="1050"/>
                    <a:pt x="1083" y="1050"/>
                  </a:cubicBezTo>
                  <a:cubicBezTo>
                    <a:pt x="994" y="1050"/>
                    <a:pt x="911" y="1033"/>
                    <a:pt x="836" y="1000"/>
                  </a:cubicBezTo>
                  <a:cubicBezTo>
                    <a:pt x="638" y="914"/>
                    <a:pt x="474" y="702"/>
                    <a:pt x="349" y="374"/>
                  </a:cubicBezTo>
                  <a:cubicBezTo>
                    <a:pt x="325" y="308"/>
                    <a:pt x="318" y="266"/>
                    <a:pt x="314" y="246"/>
                  </a:cubicBezTo>
                  <a:close/>
                  <a:moveTo>
                    <a:pt x="293" y="0"/>
                  </a:moveTo>
                  <a:cubicBezTo>
                    <a:pt x="239" y="0"/>
                    <a:pt x="192" y="13"/>
                    <a:pt x="154" y="40"/>
                  </a:cubicBezTo>
                  <a:cubicBezTo>
                    <a:pt x="1" y="155"/>
                    <a:pt x="88" y="384"/>
                    <a:pt x="119" y="461"/>
                  </a:cubicBezTo>
                  <a:cubicBezTo>
                    <a:pt x="265" y="854"/>
                    <a:pt x="474" y="1112"/>
                    <a:pt x="735" y="1227"/>
                  </a:cubicBezTo>
                  <a:cubicBezTo>
                    <a:pt x="843" y="1275"/>
                    <a:pt x="958" y="1299"/>
                    <a:pt x="1079" y="1299"/>
                  </a:cubicBezTo>
                  <a:cubicBezTo>
                    <a:pt x="1219" y="1299"/>
                    <a:pt x="1368" y="1268"/>
                    <a:pt x="1525" y="1206"/>
                  </a:cubicBezTo>
                  <a:cubicBezTo>
                    <a:pt x="1682" y="1143"/>
                    <a:pt x="1762" y="1052"/>
                    <a:pt x="1762" y="938"/>
                  </a:cubicBezTo>
                  <a:cubicBezTo>
                    <a:pt x="1758" y="722"/>
                    <a:pt x="1417" y="565"/>
                    <a:pt x="1253" y="503"/>
                  </a:cubicBezTo>
                  <a:cubicBezTo>
                    <a:pt x="934" y="258"/>
                    <a:pt x="539" y="0"/>
                    <a:pt x="29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33"/>
            <p:cNvSpPr/>
            <p:nvPr/>
          </p:nvSpPr>
          <p:spPr>
            <a:xfrm>
              <a:off x="5700306" y="2234066"/>
              <a:ext cx="28488" cy="33890"/>
            </a:xfrm>
            <a:custGeom>
              <a:avLst/>
              <a:gdLst/>
              <a:ahLst/>
              <a:cxnLst/>
              <a:rect l="l" t="t" r="r" b="b"/>
              <a:pathLst>
                <a:path w="791" h="941" extrusionOk="0">
                  <a:moveTo>
                    <a:pt x="462" y="0"/>
                  </a:moveTo>
                  <a:cubicBezTo>
                    <a:pt x="300" y="0"/>
                    <a:pt x="135" y="157"/>
                    <a:pt x="71" y="382"/>
                  </a:cubicBezTo>
                  <a:cubicBezTo>
                    <a:pt x="1" y="635"/>
                    <a:pt x="89" y="883"/>
                    <a:pt x="266" y="931"/>
                  </a:cubicBezTo>
                  <a:cubicBezTo>
                    <a:pt x="287" y="937"/>
                    <a:pt x="310" y="940"/>
                    <a:pt x="332" y="940"/>
                  </a:cubicBezTo>
                  <a:cubicBezTo>
                    <a:pt x="491" y="940"/>
                    <a:pt x="654" y="785"/>
                    <a:pt x="718" y="562"/>
                  </a:cubicBezTo>
                  <a:cubicBezTo>
                    <a:pt x="791" y="308"/>
                    <a:pt x="704" y="61"/>
                    <a:pt x="527" y="9"/>
                  </a:cubicBezTo>
                  <a:cubicBezTo>
                    <a:pt x="506" y="3"/>
                    <a:pt x="484" y="0"/>
                    <a:pt x="46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33"/>
            <p:cNvSpPr/>
            <p:nvPr/>
          </p:nvSpPr>
          <p:spPr>
            <a:xfrm>
              <a:off x="5808098" y="2311714"/>
              <a:ext cx="36591" cy="27191"/>
            </a:xfrm>
            <a:custGeom>
              <a:avLst/>
              <a:gdLst/>
              <a:ahLst/>
              <a:cxnLst/>
              <a:rect l="l" t="t" r="r" b="b"/>
              <a:pathLst>
                <a:path w="1016" h="755" extrusionOk="0">
                  <a:moveTo>
                    <a:pt x="645" y="0"/>
                  </a:moveTo>
                  <a:cubicBezTo>
                    <a:pt x="548" y="0"/>
                    <a:pt x="440" y="30"/>
                    <a:pt x="338" y="90"/>
                  </a:cubicBezTo>
                  <a:cubicBezTo>
                    <a:pt x="112" y="222"/>
                    <a:pt x="1" y="462"/>
                    <a:pt x="94" y="619"/>
                  </a:cubicBezTo>
                  <a:cubicBezTo>
                    <a:pt x="147" y="708"/>
                    <a:pt x="252" y="754"/>
                    <a:pt x="374" y="754"/>
                  </a:cubicBezTo>
                  <a:cubicBezTo>
                    <a:pt x="470" y="754"/>
                    <a:pt x="578" y="726"/>
                    <a:pt x="679" y="668"/>
                  </a:cubicBezTo>
                  <a:cubicBezTo>
                    <a:pt x="908" y="532"/>
                    <a:pt x="1016" y="295"/>
                    <a:pt x="922" y="135"/>
                  </a:cubicBezTo>
                  <a:cubicBezTo>
                    <a:pt x="870" y="46"/>
                    <a:pt x="766" y="0"/>
                    <a:pt x="6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33"/>
            <p:cNvSpPr/>
            <p:nvPr/>
          </p:nvSpPr>
          <p:spPr>
            <a:xfrm>
              <a:off x="5512633" y="2540840"/>
              <a:ext cx="127745" cy="272850"/>
            </a:xfrm>
            <a:custGeom>
              <a:avLst/>
              <a:gdLst/>
              <a:ahLst/>
              <a:cxnLst/>
              <a:rect l="l" t="t" r="r" b="b"/>
              <a:pathLst>
                <a:path w="3547" h="7576" extrusionOk="0">
                  <a:moveTo>
                    <a:pt x="3546" y="1"/>
                  </a:moveTo>
                  <a:lnTo>
                    <a:pt x="290" y="384"/>
                  </a:lnTo>
                  <a:cubicBezTo>
                    <a:pt x="290" y="384"/>
                    <a:pt x="1" y="2492"/>
                    <a:pt x="383" y="3355"/>
                  </a:cubicBezTo>
                  <a:cubicBezTo>
                    <a:pt x="770" y="4217"/>
                    <a:pt x="1152" y="7474"/>
                    <a:pt x="1918" y="7572"/>
                  </a:cubicBezTo>
                  <a:cubicBezTo>
                    <a:pt x="1937" y="7574"/>
                    <a:pt x="1956" y="7575"/>
                    <a:pt x="1974" y="7575"/>
                  </a:cubicBezTo>
                  <a:cubicBezTo>
                    <a:pt x="2669" y="7575"/>
                    <a:pt x="2398" y="5838"/>
                    <a:pt x="2398" y="5558"/>
                  </a:cubicBezTo>
                  <a:cubicBezTo>
                    <a:pt x="2398" y="5272"/>
                    <a:pt x="2491" y="2207"/>
                    <a:pt x="2491" y="2207"/>
                  </a:cubicBezTo>
                  <a:cubicBezTo>
                    <a:pt x="2491" y="2207"/>
                    <a:pt x="3163" y="766"/>
                    <a:pt x="354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33"/>
            <p:cNvSpPr/>
            <p:nvPr/>
          </p:nvSpPr>
          <p:spPr>
            <a:xfrm>
              <a:off x="5508239" y="2536446"/>
              <a:ext cx="137253" cy="281601"/>
            </a:xfrm>
            <a:custGeom>
              <a:avLst/>
              <a:gdLst/>
              <a:ahLst/>
              <a:cxnLst/>
              <a:rect l="l" t="t" r="r" b="b"/>
              <a:pathLst>
                <a:path w="3811" h="7819" extrusionOk="0">
                  <a:moveTo>
                    <a:pt x="3670" y="0"/>
                  </a:moveTo>
                  <a:cubicBezTo>
                    <a:pt x="3623" y="0"/>
                    <a:pt x="3579" y="25"/>
                    <a:pt x="3556" y="67"/>
                  </a:cubicBezTo>
                  <a:cubicBezTo>
                    <a:pt x="3177" y="826"/>
                    <a:pt x="2509" y="2259"/>
                    <a:pt x="2502" y="2277"/>
                  </a:cubicBezTo>
                  <a:cubicBezTo>
                    <a:pt x="2495" y="2290"/>
                    <a:pt x="2492" y="2308"/>
                    <a:pt x="2492" y="2322"/>
                  </a:cubicBezTo>
                  <a:cubicBezTo>
                    <a:pt x="2488" y="2447"/>
                    <a:pt x="2395" y="5394"/>
                    <a:pt x="2395" y="5680"/>
                  </a:cubicBezTo>
                  <a:cubicBezTo>
                    <a:pt x="2395" y="5725"/>
                    <a:pt x="2401" y="5808"/>
                    <a:pt x="2411" y="5916"/>
                  </a:cubicBezTo>
                  <a:cubicBezTo>
                    <a:pt x="2443" y="6316"/>
                    <a:pt x="2523" y="7252"/>
                    <a:pt x="2252" y="7512"/>
                  </a:cubicBezTo>
                  <a:cubicBezTo>
                    <a:pt x="2209" y="7552"/>
                    <a:pt x="2160" y="7571"/>
                    <a:pt x="2098" y="7571"/>
                  </a:cubicBezTo>
                  <a:cubicBezTo>
                    <a:pt x="2084" y="7571"/>
                    <a:pt x="2069" y="7570"/>
                    <a:pt x="2053" y="7568"/>
                  </a:cubicBezTo>
                  <a:cubicBezTo>
                    <a:pt x="1629" y="7517"/>
                    <a:pt x="1263" y="5940"/>
                    <a:pt x="1024" y="4896"/>
                  </a:cubicBezTo>
                  <a:cubicBezTo>
                    <a:pt x="878" y="4267"/>
                    <a:pt x="752" y="3724"/>
                    <a:pt x="620" y="3428"/>
                  </a:cubicBezTo>
                  <a:cubicBezTo>
                    <a:pt x="255" y="2607"/>
                    <a:pt x="529" y="544"/>
                    <a:pt x="533" y="523"/>
                  </a:cubicBezTo>
                  <a:cubicBezTo>
                    <a:pt x="544" y="457"/>
                    <a:pt x="495" y="394"/>
                    <a:pt x="428" y="384"/>
                  </a:cubicBezTo>
                  <a:cubicBezTo>
                    <a:pt x="424" y="384"/>
                    <a:pt x="419" y="383"/>
                    <a:pt x="415" y="383"/>
                  </a:cubicBezTo>
                  <a:cubicBezTo>
                    <a:pt x="351" y="383"/>
                    <a:pt x="296" y="427"/>
                    <a:pt x="290" y="492"/>
                  </a:cubicBezTo>
                  <a:cubicBezTo>
                    <a:pt x="275" y="579"/>
                    <a:pt x="1" y="2642"/>
                    <a:pt x="394" y="3525"/>
                  </a:cubicBezTo>
                  <a:cubicBezTo>
                    <a:pt x="516" y="3804"/>
                    <a:pt x="645" y="4360"/>
                    <a:pt x="783" y="4952"/>
                  </a:cubicBezTo>
                  <a:cubicBezTo>
                    <a:pt x="1159" y="6584"/>
                    <a:pt x="1469" y="7746"/>
                    <a:pt x="2026" y="7815"/>
                  </a:cubicBezTo>
                  <a:cubicBezTo>
                    <a:pt x="2050" y="7819"/>
                    <a:pt x="2071" y="7819"/>
                    <a:pt x="2095" y="7819"/>
                  </a:cubicBezTo>
                  <a:cubicBezTo>
                    <a:pt x="2220" y="7819"/>
                    <a:pt x="2335" y="7777"/>
                    <a:pt x="2422" y="7690"/>
                  </a:cubicBezTo>
                  <a:cubicBezTo>
                    <a:pt x="2777" y="7350"/>
                    <a:pt x="2700" y="6403"/>
                    <a:pt x="2655" y="5895"/>
                  </a:cubicBezTo>
                  <a:cubicBezTo>
                    <a:pt x="2649" y="5797"/>
                    <a:pt x="2641" y="5721"/>
                    <a:pt x="2641" y="5680"/>
                  </a:cubicBezTo>
                  <a:cubicBezTo>
                    <a:pt x="2641" y="5411"/>
                    <a:pt x="2729" y="2653"/>
                    <a:pt x="2739" y="2356"/>
                  </a:cubicBezTo>
                  <a:cubicBezTo>
                    <a:pt x="2826" y="2168"/>
                    <a:pt x="3428" y="882"/>
                    <a:pt x="3779" y="179"/>
                  </a:cubicBezTo>
                  <a:cubicBezTo>
                    <a:pt x="3810" y="116"/>
                    <a:pt x="3786" y="43"/>
                    <a:pt x="3723" y="12"/>
                  </a:cubicBezTo>
                  <a:cubicBezTo>
                    <a:pt x="3706" y="4"/>
                    <a:pt x="3688" y="0"/>
                    <a:pt x="3670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33"/>
            <p:cNvSpPr/>
            <p:nvPr/>
          </p:nvSpPr>
          <p:spPr>
            <a:xfrm>
              <a:off x="5404120" y="2543397"/>
              <a:ext cx="113303" cy="88201"/>
            </a:xfrm>
            <a:custGeom>
              <a:avLst/>
              <a:gdLst/>
              <a:ahLst/>
              <a:cxnLst/>
              <a:rect l="l" t="t" r="r" b="b"/>
              <a:pathLst>
                <a:path w="3146" h="2449" extrusionOk="0">
                  <a:moveTo>
                    <a:pt x="877" y="0"/>
                  </a:moveTo>
                  <a:cubicBezTo>
                    <a:pt x="451" y="0"/>
                    <a:pt x="130" y="93"/>
                    <a:pt x="105" y="101"/>
                  </a:cubicBezTo>
                  <a:cubicBezTo>
                    <a:pt x="39" y="117"/>
                    <a:pt x="0" y="188"/>
                    <a:pt x="21" y="254"/>
                  </a:cubicBezTo>
                  <a:cubicBezTo>
                    <a:pt x="38" y="308"/>
                    <a:pt x="87" y="342"/>
                    <a:pt x="141" y="342"/>
                  </a:cubicBezTo>
                  <a:cubicBezTo>
                    <a:pt x="152" y="342"/>
                    <a:pt x="163" y="340"/>
                    <a:pt x="175" y="337"/>
                  </a:cubicBezTo>
                  <a:cubicBezTo>
                    <a:pt x="180" y="335"/>
                    <a:pt x="478" y="250"/>
                    <a:pt x="875" y="250"/>
                  </a:cubicBezTo>
                  <a:cubicBezTo>
                    <a:pt x="1223" y="250"/>
                    <a:pt x="1647" y="316"/>
                    <a:pt x="2015" y="563"/>
                  </a:cubicBezTo>
                  <a:cubicBezTo>
                    <a:pt x="2513" y="901"/>
                    <a:pt x="2808" y="1495"/>
                    <a:pt x="2892" y="2338"/>
                  </a:cubicBezTo>
                  <a:cubicBezTo>
                    <a:pt x="2898" y="2400"/>
                    <a:pt x="2951" y="2449"/>
                    <a:pt x="3014" y="2449"/>
                  </a:cubicBezTo>
                  <a:lnTo>
                    <a:pt x="3027" y="2449"/>
                  </a:lnTo>
                  <a:cubicBezTo>
                    <a:pt x="3094" y="2442"/>
                    <a:pt x="3146" y="2383"/>
                    <a:pt x="3139" y="2314"/>
                  </a:cubicBezTo>
                  <a:cubicBezTo>
                    <a:pt x="3045" y="1395"/>
                    <a:pt x="2714" y="734"/>
                    <a:pt x="2150" y="358"/>
                  </a:cubicBezTo>
                  <a:cubicBezTo>
                    <a:pt x="1732" y="76"/>
                    <a:pt x="1261" y="0"/>
                    <a:pt x="877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33"/>
            <p:cNvSpPr/>
            <p:nvPr/>
          </p:nvSpPr>
          <p:spPr>
            <a:xfrm>
              <a:off x="5673150" y="2488115"/>
              <a:ext cx="92487" cy="140134"/>
            </a:xfrm>
            <a:custGeom>
              <a:avLst/>
              <a:gdLst/>
              <a:ahLst/>
              <a:cxnLst/>
              <a:rect l="l" t="t" r="r" b="b"/>
              <a:pathLst>
                <a:path w="2568" h="3891" extrusionOk="0">
                  <a:moveTo>
                    <a:pt x="2446" y="0"/>
                  </a:moveTo>
                  <a:cubicBezTo>
                    <a:pt x="2387" y="0"/>
                    <a:pt x="2321" y="53"/>
                    <a:pt x="2317" y="119"/>
                  </a:cubicBezTo>
                  <a:cubicBezTo>
                    <a:pt x="2227" y="2505"/>
                    <a:pt x="108" y="3643"/>
                    <a:pt x="87" y="3653"/>
                  </a:cubicBezTo>
                  <a:cubicBezTo>
                    <a:pt x="24" y="3688"/>
                    <a:pt x="0" y="3761"/>
                    <a:pt x="35" y="3823"/>
                  </a:cubicBezTo>
                  <a:cubicBezTo>
                    <a:pt x="56" y="3865"/>
                    <a:pt x="98" y="3890"/>
                    <a:pt x="143" y="3890"/>
                  </a:cubicBezTo>
                  <a:cubicBezTo>
                    <a:pt x="164" y="3890"/>
                    <a:pt x="181" y="3883"/>
                    <a:pt x="202" y="3876"/>
                  </a:cubicBezTo>
                  <a:cubicBezTo>
                    <a:pt x="223" y="3862"/>
                    <a:pt x="2471" y="2662"/>
                    <a:pt x="2568" y="129"/>
                  </a:cubicBezTo>
                  <a:cubicBezTo>
                    <a:pt x="2568" y="59"/>
                    <a:pt x="2516" y="3"/>
                    <a:pt x="2446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33"/>
            <p:cNvSpPr/>
            <p:nvPr/>
          </p:nvSpPr>
          <p:spPr>
            <a:xfrm>
              <a:off x="5209028" y="2977196"/>
              <a:ext cx="1302807" cy="740432"/>
            </a:xfrm>
            <a:custGeom>
              <a:avLst/>
              <a:gdLst/>
              <a:ahLst/>
              <a:cxnLst/>
              <a:rect l="l" t="t" r="r" b="b"/>
              <a:pathLst>
                <a:path w="36174" h="20559" extrusionOk="0">
                  <a:moveTo>
                    <a:pt x="13343" y="0"/>
                  </a:moveTo>
                  <a:cubicBezTo>
                    <a:pt x="13282" y="0"/>
                    <a:pt x="13220" y="3"/>
                    <a:pt x="13158" y="10"/>
                  </a:cubicBezTo>
                  <a:lnTo>
                    <a:pt x="1" y="3743"/>
                  </a:lnTo>
                  <a:lnTo>
                    <a:pt x="17532" y="20558"/>
                  </a:lnTo>
                  <a:lnTo>
                    <a:pt x="35540" y="14949"/>
                  </a:lnTo>
                  <a:cubicBezTo>
                    <a:pt x="36027" y="14883"/>
                    <a:pt x="36174" y="14246"/>
                    <a:pt x="35759" y="13978"/>
                  </a:cubicBezTo>
                  <a:lnTo>
                    <a:pt x="14348" y="299"/>
                  </a:lnTo>
                  <a:cubicBezTo>
                    <a:pt x="14049" y="103"/>
                    <a:pt x="13698" y="0"/>
                    <a:pt x="13343" y="0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33"/>
            <p:cNvSpPr/>
            <p:nvPr/>
          </p:nvSpPr>
          <p:spPr>
            <a:xfrm>
              <a:off x="5204274" y="2972875"/>
              <a:ext cx="1307453" cy="749112"/>
            </a:xfrm>
            <a:custGeom>
              <a:avLst/>
              <a:gdLst/>
              <a:ahLst/>
              <a:cxnLst/>
              <a:rect l="l" t="t" r="r" b="b"/>
              <a:pathLst>
                <a:path w="36303" h="20800" extrusionOk="0">
                  <a:moveTo>
                    <a:pt x="13475" y="243"/>
                  </a:moveTo>
                  <a:cubicBezTo>
                    <a:pt x="13807" y="243"/>
                    <a:pt x="14135" y="339"/>
                    <a:pt x="14414" y="523"/>
                  </a:cubicBezTo>
                  <a:lnTo>
                    <a:pt x="35825" y="14203"/>
                  </a:lnTo>
                  <a:cubicBezTo>
                    <a:pt x="35999" y="14315"/>
                    <a:pt x="36031" y="14499"/>
                    <a:pt x="35999" y="14634"/>
                  </a:cubicBezTo>
                  <a:cubicBezTo>
                    <a:pt x="35968" y="14766"/>
                    <a:pt x="35864" y="14920"/>
                    <a:pt x="35638" y="14951"/>
                  </a:cubicBezTo>
                  <a:lnTo>
                    <a:pt x="17698" y="20535"/>
                  </a:lnTo>
                  <a:lnTo>
                    <a:pt x="372" y="3922"/>
                  </a:lnTo>
                  <a:lnTo>
                    <a:pt x="13305" y="252"/>
                  </a:lnTo>
                  <a:cubicBezTo>
                    <a:pt x="13361" y="246"/>
                    <a:pt x="13418" y="243"/>
                    <a:pt x="13475" y="243"/>
                  </a:cubicBezTo>
                  <a:close/>
                  <a:moveTo>
                    <a:pt x="13479" y="0"/>
                  </a:moveTo>
                  <a:cubicBezTo>
                    <a:pt x="13406" y="0"/>
                    <a:pt x="13333" y="4"/>
                    <a:pt x="13260" y="12"/>
                  </a:cubicBezTo>
                  <a:lnTo>
                    <a:pt x="97" y="3741"/>
                  </a:lnTo>
                  <a:cubicBezTo>
                    <a:pt x="56" y="3755"/>
                    <a:pt x="21" y="3790"/>
                    <a:pt x="11" y="3832"/>
                  </a:cubicBezTo>
                  <a:cubicBezTo>
                    <a:pt x="1" y="3874"/>
                    <a:pt x="14" y="3922"/>
                    <a:pt x="46" y="3950"/>
                  </a:cubicBezTo>
                  <a:lnTo>
                    <a:pt x="17581" y="20765"/>
                  </a:lnTo>
                  <a:cubicBezTo>
                    <a:pt x="17602" y="20789"/>
                    <a:pt x="17632" y="20799"/>
                    <a:pt x="17664" y="20799"/>
                  </a:cubicBezTo>
                  <a:cubicBezTo>
                    <a:pt x="17678" y="20799"/>
                    <a:pt x="17688" y="20799"/>
                    <a:pt x="17703" y="20796"/>
                  </a:cubicBezTo>
                  <a:lnTo>
                    <a:pt x="35689" y="15191"/>
                  </a:lnTo>
                  <a:cubicBezTo>
                    <a:pt x="35964" y="15156"/>
                    <a:pt x="36180" y="14958"/>
                    <a:pt x="36243" y="14687"/>
                  </a:cubicBezTo>
                  <a:cubicBezTo>
                    <a:pt x="36302" y="14419"/>
                    <a:pt x="36190" y="14148"/>
                    <a:pt x="35957" y="13994"/>
                  </a:cubicBezTo>
                  <a:lnTo>
                    <a:pt x="14550" y="314"/>
                  </a:lnTo>
                  <a:cubicBezTo>
                    <a:pt x="14234" y="109"/>
                    <a:pt x="13864" y="0"/>
                    <a:pt x="1347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33"/>
            <p:cNvSpPr/>
            <p:nvPr/>
          </p:nvSpPr>
          <p:spPr>
            <a:xfrm>
              <a:off x="5486558" y="3118519"/>
              <a:ext cx="144780" cy="68032"/>
            </a:xfrm>
            <a:custGeom>
              <a:avLst/>
              <a:gdLst/>
              <a:ahLst/>
              <a:cxnLst/>
              <a:rect l="l" t="t" r="r" b="b"/>
              <a:pathLst>
                <a:path w="4020" h="1889" extrusionOk="0">
                  <a:moveTo>
                    <a:pt x="2154" y="0"/>
                  </a:moveTo>
                  <a:lnTo>
                    <a:pt x="1" y="605"/>
                  </a:lnTo>
                  <a:lnTo>
                    <a:pt x="1865" y="1889"/>
                  </a:lnTo>
                  <a:lnTo>
                    <a:pt x="4020" y="1280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33"/>
            <p:cNvSpPr/>
            <p:nvPr/>
          </p:nvSpPr>
          <p:spPr>
            <a:xfrm>
              <a:off x="5383700" y="3223502"/>
              <a:ext cx="144780" cy="68068"/>
            </a:xfrm>
            <a:custGeom>
              <a:avLst/>
              <a:gdLst/>
              <a:ahLst/>
              <a:cxnLst/>
              <a:rect l="l" t="t" r="r" b="b"/>
              <a:pathLst>
                <a:path w="4020" h="1890" extrusionOk="0">
                  <a:moveTo>
                    <a:pt x="2154" y="0"/>
                  </a:moveTo>
                  <a:lnTo>
                    <a:pt x="0" y="605"/>
                  </a:lnTo>
                  <a:lnTo>
                    <a:pt x="1861" y="1890"/>
                  </a:lnTo>
                  <a:lnTo>
                    <a:pt x="4019" y="1284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33"/>
            <p:cNvSpPr/>
            <p:nvPr/>
          </p:nvSpPr>
          <p:spPr>
            <a:xfrm>
              <a:off x="5655359" y="3146682"/>
              <a:ext cx="144636" cy="68212"/>
            </a:xfrm>
            <a:custGeom>
              <a:avLst/>
              <a:gdLst/>
              <a:ahLst/>
              <a:cxnLst/>
              <a:rect l="l" t="t" r="r" b="b"/>
              <a:pathLst>
                <a:path w="4016" h="1894" extrusionOk="0">
                  <a:moveTo>
                    <a:pt x="2154" y="1"/>
                  </a:moveTo>
                  <a:lnTo>
                    <a:pt x="1" y="609"/>
                  </a:lnTo>
                  <a:lnTo>
                    <a:pt x="1862" y="1893"/>
                  </a:lnTo>
                  <a:lnTo>
                    <a:pt x="4015" y="1285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33"/>
            <p:cNvSpPr/>
            <p:nvPr/>
          </p:nvSpPr>
          <p:spPr>
            <a:xfrm>
              <a:off x="5733403" y="3200560"/>
              <a:ext cx="144780" cy="68212"/>
            </a:xfrm>
            <a:custGeom>
              <a:avLst/>
              <a:gdLst/>
              <a:ahLst/>
              <a:cxnLst/>
              <a:rect l="l" t="t" r="r" b="b"/>
              <a:pathLst>
                <a:path w="4020" h="1894" extrusionOk="0">
                  <a:moveTo>
                    <a:pt x="2155" y="1"/>
                  </a:moveTo>
                  <a:lnTo>
                    <a:pt x="0" y="610"/>
                  </a:lnTo>
                  <a:lnTo>
                    <a:pt x="1866" y="1894"/>
                  </a:lnTo>
                  <a:lnTo>
                    <a:pt x="4019" y="128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33"/>
            <p:cNvSpPr/>
            <p:nvPr/>
          </p:nvSpPr>
          <p:spPr>
            <a:xfrm>
              <a:off x="5564746" y="3172253"/>
              <a:ext cx="144780" cy="68212"/>
            </a:xfrm>
            <a:custGeom>
              <a:avLst/>
              <a:gdLst/>
              <a:ahLst/>
              <a:cxnLst/>
              <a:rect l="l" t="t" r="r" b="b"/>
              <a:pathLst>
                <a:path w="4020" h="1894" extrusionOk="0">
                  <a:moveTo>
                    <a:pt x="2154" y="0"/>
                  </a:moveTo>
                  <a:lnTo>
                    <a:pt x="1" y="609"/>
                  </a:lnTo>
                  <a:lnTo>
                    <a:pt x="1862" y="1893"/>
                  </a:lnTo>
                  <a:lnTo>
                    <a:pt x="4020" y="1284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33"/>
            <p:cNvSpPr/>
            <p:nvPr/>
          </p:nvSpPr>
          <p:spPr>
            <a:xfrm>
              <a:off x="5396125" y="3144053"/>
              <a:ext cx="144600" cy="68068"/>
            </a:xfrm>
            <a:custGeom>
              <a:avLst/>
              <a:gdLst/>
              <a:ahLst/>
              <a:cxnLst/>
              <a:rect l="l" t="t" r="r" b="b"/>
              <a:pathLst>
                <a:path w="4015" h="1890" extrusionOk="0">
                  <a:moveTo>
                    <a:pt x="2154" y="1"/>
                  </a:moveTo>
                  <a:lnTo>
                    <a:pt x="0" y="610"/>
                  </a:lnTo>
                  <a:lnTo>
                    <a:pt x="1861" y="1890"/>
                  </a:lnTo>
                  <a:lnTo>
                    <a:pt x="4015" y="1284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33"/>
            <p:cNvSpPr/>
            <p:nvPr/>
          </p:nvSpPr>
          <p:spPr>
            <a:xfrm>
              <a:off x="5786921" y="3413336"/>
              <a:ext cx="144636" cy="68212"/>
            </a:xfrm>
            <a:custGeom>
              <a:avLst/>
              <a:gdLst/>
              <a:ahLst/>
              <a:cxnLst/>
              <a:rect l="l" t="t" r="r" b="b"/>
              <a:pathLst>
                <a:path w="4016" h="1894" extrusionOk="0">
                  <a:moveTo>
                    <a:pt x="2154" y="0"/>
                  </a:moveTo>
                  <a:lnTo>
                    <a:pt x="1" y="609"/>
                  </a:lnTo>
                  <a:lnTo>
                    <a:pt x="1862" y="1893"/>
                  </a:lnTo>
                  <a:lnTo>
                    <a:pt x="4015" y="1284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33"/>
            <p:cNvSpPr/>
            <p:nvPr/>
          </p:nvSpPr>
          <p:spPr>
            <a:xfrm>
              <a:off x="5696308" y="3438907"/>
              <a:ext cx="144780" cy="68212"/>
            </a:xfrm>
            <a:custGeom>
              <a:avLst/>
              <a:gdLst/>
              <a:ahLst/>
              <a:cxnLst/>
              <a:rect l="l" t="t" r="r" b="b"/>
              <a:pathLst>
                <a:path w="4020" h="1894" extrusionOk="0">
                  <a:moveTo>
                    <a:pt x="2154" y="0"/>
                  </a:moveTo>
                  <a:lnTo>
                    <a:pt x="1" y="609"/>
                  </a:lnTo>
                  <a:lnTo>
                    <a:pt x="1862" y="1893"/>
                  </a:lnTo>
                  <a:lnTo>
                    <a:pt x="4020" y="1284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33"/>
            <p:cNvSpPr/>
            <p:nvPr/>
          </p:nvSpPr>
          <p:spPr>
            <a:xfrm>
              <a:off x="5461888" y="3277272"/>
              <a:ext cx="144636" cy="68212"/>
            </a:xfrm>
            <a:custGeom>
              <a:avLst/>
              <a:gdLst/>
              <a:ahLst/>
              <a:cxnLst/>
              <a:rect l="l" t="t" r="r" b="b"/>
              <a:pathLst>
                <a:path w="4016" h="1894" extrusionOk="0">
                  <a:moveTo>
                    <a:pt x="2154" y="0"/>
                  </a:moveTo>
                  <a:lnTo>
                    <a:pt x="0" y="609"/>
                  </a:lnTo>
                  <a:lnTo>
                    <a:pt x="1861" y="1893"/>
                  </a:lnTo>
                  <a:lnTo>
                    <a:pt x="4016" y="1283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33"/>
            <p:cNvSpPr/>
            <p:nvPr/>
          </p:nvSpPr>
          <p:spPr>
            <a:xfrm>
              <a:off x="5864965" y="3467214"/>
              <a:ext cx="144780" cy="68176"/>
            </a:xfrm>
            <a:custGeom>
              <a:avLst/>
              <a:gdLst/>
              <a:ahLst/>
              <a:cxnLst/>
              <a:rect l="l" t="t" r="r" b="b"/>
              <a:pathLst>
                <a:path w="4020" h="1893" extrusionOk="0">
                  <a:moveTo>
                    <a:pt x="2158" y="1"/>
                  </a:moveTo>
                  <a:lnTo>
                    <a:pt x="1" y="609"/>
                  </a:lnTo>
                  <a:lnTo>
                    <a:pt x="1866" y="1893"/>
                  </a:lnTo>
                  <a:lnTo>
                    <a:pt x="4019" y="1284"/>
                  </a:lnTo>
                  <a:lnTo>
                    <a:pt x="2158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33"/>
            <p:cNvSpPr/>
            <p:nvPr/>
          </p:nvSpPr>
          <p:spPr>
            <a:xfrm>
              <a:off x="5540076" y="3331150"/>
              <a:ext cx="144636" cy="68176"/>
            </a:xfrm>
            <a:custGeom>
              <a:avLst/>
              <a:gdLst/>
              <a:ahLst/>
              <a:cxnLst/>
              <a:rect l="l" t="t" r="r" b="b"/>
              <a:pathLst>
                <a:path w="4016" h="1893" extrusionOk="0">
                  <a:moveTo>
                    <a:pt x="2154" y="0"/>
                  </a:moveTo>
                  <a:lnTo>
                    <a:pt x="0" y="609"/>
                  </a:lnTo>
                  <a:lnTo>
                    <a:pt x="1861" y="1893"/>
                  </a:lnTo>
                  <a:lnTo>
                    <a:pt x="4016" y="1284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33"/>
            <p:cNvSpPr/>
            <p:nvPr/>
          </p:nvSpPr>
          <p:spPr>
            <a:xfrm>
              <a:off x="5618120" y="3384993"/>
              <a:ext cx="144780" cy="68212"/>
            </a:xfrm>
            <a:custGeom>
              <a:avLst/>
              <a:gdLst/>
              <a:ahLst/>
              <a:cxnLst/>
              <a:rect l="l" t="t" r="r" b="b"/>
              <a:pathLst>
                <a:path w="4020" h="1894" extrusionOk="0">
                  <a:moveTo>
                    <a:pt x="2154" y="1"/>
                  </a:moveTo>
                  <a:lnTo>
                    <a:pt x="1" y="610"/>
                  </a:lnTo>
                  <a:lnTo>
                    <a:pt x="1865" y="1894"/>
                  </a:lnTo>
                  <a:lnTo>
                    <a:pt x="4020" y="1285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33"/>
            <p:cNvSpPr/>
            <p:nvPr/>
          </p:nvSpPr>
          <p:spPr>
            <a:xfrm>
              <a:off x="5811591" y="3254475"/>
              <a:ext cx="144780" cy="68176"/>
            </a:xfrm>
            <a:custGeom>
              <a:avLst/>
              <a:gdLst/>
              <a:ahLst/>
              <a:cxnLst/>
              <a:rect l="l" t="t" r="r" b="b"/>
              <a:pathLst>
                <a:path w="4020" h="1893" extrusionOk="0">
                  <a:moveTo>
                    <a:pt x="2155" y="0"/>
                  </a:moveTo>
                  <a:lnTo>
                    <a:pt x="0" y="609"/>
                  </a:lnTo>
                  <a:lnTo>
                    <a:pt x="1862" y="1892"/>
                  </a:lnTo>
                  <a:lnTo>
                    <a:pt x="4019" y="1284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33"/>
            <p:cNvSpPr/>
            <p:nvPr/>
          </p:nvSpPr>
          <p:spPr>
            <a:xfrm>
              <a:off x="5474313" y="3197823"/>
              <a:ext cx="144600" cy="68176"/>
            </a:xfrm>
            <a:custGeom>
              <a:avLst/>
              <a:gdLst/>
              <a:ahLst/>
              <a:cxnLst/>
              <a:rect l="l" t="t" r="r" b="b"/>
              <a:pathLst>
                <a:path w="4015" h="1893" extrusionOk="0">
                  <a:moveTo>
                    <a:pt x="2154" y="0"/>
                  </a:moveTo>
                  <a:lnTo>
                    <a:pt x="0" y="609"/>
                  </a:lnTo>
                  <a:lnTo>
                    <a:pt x="1861" y="1893"/>
                  </a:lnTo>
                  <a:lnTo>
                    <a:pt x="4015" y="1284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33"/>
            <p:cNvSpPr/>
            <p:nvPr/>
          </p:nvSpPr>
          <p:spPr>
            <a:xfrm>
              <a:off x="5955578" y="3441680"/>
              <a:ext cx="144636" cy="68176"/>
            </a:xfrm>
            <a:custGeom>
              <a:avLst/>
              <a:gdLst/>
              <a:ahLst/>
              <a:cxnLst/>
              <a:rect l="l" t="t" r="r" b="b"/>
              <a:pathLst>
                <a:path w="4016" h="1893" extrusionOk="0">
                  <a:moveTo>
                    <a:pt x="2154" y="0"/>
                  </a:moveTo>
                  <a:lnTo>
                    <a:pt x="0" y="609"/>
                  </a:lnTo>
                  <a:lnTo>
                    <a:pt x="1862" y="1892"/>
                  </a:lnTo>
                  <a:lnTo>
                    <a:pt x="4015" y="1283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33"/>
            <p:cNvSpPr/>
            <p:nvPr/>
          </p:nvSpPr>
          <p:spPr>
            <a:xfrm>
              <a:off x="5721122" y="3280009"/>
              <a:ext cx="144636" cy="68212"/>
            </a:xfrm>
            <a:custGeom>
              <a:avLst/>
              <a:gdLst/>
              <a:ahLst/>
              <a:cxnLst/>
              <a:rect l="l" t="t" r="r" b="b"/>
              <a:pathLst>
                <a:path w="4016" h="1894" extrusionOk="0">
                  <a:moveTo>
                    <a:pt x="2154" y="1"/>
                  </a:moveTo>
                  <a:lnTo>
                    <a:pt x="1" y="610"/>
                  </a:lnTo>
                  <a:lnTo>
                    <a:pt x="1862" y="1893"/>
                  </a:lnTo>
                  <a:lnTo>
                    <a:pt x="4015" y="1284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33"/>
            <p:cNvSpPr/>
            <p:nvPr/>
          </p:nvSpPr>
          <p:spPr>
            <a:xfrm>
              <a:off x="5552357" y="3251702"/>
              <a:ext cx="144744" cy="68212"/>
            </a:xfrm>
            <a:custGeom>
              <a:avLst/>
              <a:gdLst/>
              <a:ahLst/>
              <a:cxnLst/>
              <a:rect l="l" t="t" r="r" b="b"/>
              <a:pathLst>
                <a:path w="4019" h="1894" extrusionOk="0">
                  <a:moveTo>
                    <a:pt x="2154" y="0"/>
                  </a:moveTo>
                  <a:lnTo>
                    <a:pt x="1" y="609"/>
                  </a:lnTo>
                  <a:lnTo>
                    <a:pt x="1865" y="1893"/>
                  </a:lnTo>
                  <a:lnTo>
                    <a:pt x="4019" y="1284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33"/>
            <p:cNvSpPr/>
            <p:nvPr/>
          </p:nvSpPr>
          <p:spPr>
            <a:xfrm>
              <a:off x="5279689" y="3134941"/>
              <a:ext cx="92414" cy="44370"/>
            </a:xfrm>
            <a:custGeom>
              <a:avLst/>
              <a:gdLst/>
              <a:ahLst/>
              <a:cxnLst/>
              <a:rect l="l" t="t" r="r" b="b"/>
              <a:pathLst>
                <a:path w="2566" h="1232" extrusionOk="0">
                  <a:moveTo>
                    <a:pt x="1476" y="0"/>
                  </a:moveTo>
                  <a:lnTo>
                    <a:pt x="1" y="413"/>
                  </a:lnTo>
                  <a:lnTo>
                    <a:pt x="863" y="1232"/>
                  </a:lnTo>
                  <a:lnTo>
                    <a:pt x="2565" y="752"/>
                  </a:lnTo>
                  <a:lnTo>
                    <a:pt x="1476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33"/>
            <p:cNvSpPr/>
            <p:nvPr/>
          </p:nvSpPr>
          <p:spPr>
            <a:xfrm>
              <a:off x="5319558" y="3169624"/>
              <a:ext cx="130734" cy="68176"/>
            </a:xfrm>
            <a:custGeom>
              <a:avLst/>
              <a:gdLst/>
              <a:ahLst/>
              <a:cxnLst/>
              <a:rect l="l" t="t" r="r" b="b"/>
              <a:pathLst>
                <a:path w="3630" h="1893" extrusionOk="0">
                  <a:moveTo>
                    <a:pt x="1764" y="1"/>
                  </a:moveTo>
                  <a:lnTo>
                    <a:pt x="0" y="498"/>
                  </a:lnTo>
                  <a:lnTo>
                    <a:pt x="1458" y="1879"/>
                  </a:lnTo>
                  <a:lnTo>
                    <a:pt x="1476" y="1893"/>
                  </a:lnTo>
                  <a:lnTo>
                    <a:pt x="3629" y="1284"/>
                  </a:lnTo>
                  <a:lnTo>
                    <a:pt x="1764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33"/>
            <p:cNvSpPr/>
            <p:nvPr/>
          </p:nvSpPr>
          <p:spPr>
            <a:xfrm>
              <a:off x="5642934" y="3226131"/>
              <a:ext cx="144636" cy="68212"/>
            </a:xfrm>
            <a:custGeom>
              <a:avLst/>
              <a:gdLst/>
              <a:ahLst/>
              <a:cxnLst/>
              <a:rect l="l" t="t" r="r" b="b"/>
              <a:pathLst>
                <a:path w="4016" h="1894" extrusionOk="0">
                  <a:moveTo>
                    <a:pt x="2154" y="1"/>
                  </a:moveTo>
                  <a:lnTo>
                    <a:pt x="1" y="609"/>
                  </a:lnTo>
                  <a:lnTo>
                    <a:pt x="1862" y="1894"/>
                  </a:lnTo>
                  <a:lnTo>
                    <a:pt x="4015" y="1284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33"/>
            <p:cNvSpPr/>
            <p:nvPr/>
          </p:nvSpPr>
          <p:spPr>
            <a:xfrm>
              <a:off x="5630545" y="3305580"/>
              <a:ext cx="144744" cy="68176"/>
            </a:xfrm>
            <a:custGeom>
              <a:avLst/>
              <a:gdLst/>
              <a:ahLst/>
              <a:cxnLst/>
              <a:rect l="l" t="t" r="r" b="b"/>
              <a:pathLst>
                <a:path w="4019" h="1893" extrusionOk="0">
                  <a:moveTo>
                    <a:pt x="2154" y="1"/>
                  </a:moveTo>
                  <a:lnTo>
                    <a:pt x="1" y="609"/>
                  </a:lnTo>
                  <a:lnTo>
                    <a:pt x="1862" y="1893"/>
                  </a:lnTo>
                  <a:lnTo>
                    <a:pt x="4019" y="1284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33"/>
            <p:cNvSpPr/>
            <p:nvPr/>
          </p:nvSpPr>
          <p:spPr>
            <a:xfrm>
              <a:off x="5967967" y="3362195"/>
              <a:ext cx="144636" cy="68212"/>
            </a:xfrm>
            <a:custGeom>
              <a:avLst/>
              <a:gdLst/>
              <a:ahLst/>
              <a:cxnLst/>
              <a:rect l="l" t="t" r="r" b="b"/>
              <a:pathLst>
                <a:path w="4016" h="1894" extrusionOk="0">
                  <a:moveTo>
                    <a:pt x="2155" y="1"/>
                  </a:moveTo>
                  <a:lnTo>
                    <a:pt x="0" y="610"/>
                  </a:lnTo>
                  <a:lnTo>
                    <a:pt x="1862" y="1894"/>
                  </a:lnTo>
                  <a:lnTo>
                    <a:pt x="4016" y="1284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33"/>
            <p:cNvSpPr/>
            <p:nvPr/>
          </p:nvSpPr>
          <p:spPr>
            <a:xfrm>
              <a:off x="5889779" y="3308317"/>
              <a:ext cx="144636" cy="68212"/>
            </a:xfrm>
            <a:custGeom>
              <a:avLst/>
              <a:gdLst/>
              <a:ahLst/>
              <a:cxnLst/>
              <a:rect l="l" t="t" r="r" b="b"/>
              <a:pathLst>
                <a:path w="4016" h="1894" extrusionOk="0">
                  <a:moveTo>
                    <a:pt x="2155" y="1"/>
                  </a:moveTo>
                  <a:lnTo>
                    <a:pt x="0" y="609"/>
                  </a:lnTo>
                  <a:lnTo>
                    <a:pt x="1862" y="1894"/>
                  </a:lnTo>
                  <a:lnTo>
                    <a:pt x="4016" y="1285"/>
                  </a:lnTo>
                  <a:lnTo>
                    <a:pt x="2155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33"/>
            <p:cNvSpPr/>
            <p:nvPr/>
          </p:nvSpPr>
          <p:spPr>
            <a:xfrm>
              <a:off x="5877390" y="3387766"/>
              <a:ext cx="144744" cy="68212"/>
            </a:xfrm>
            <a:custGeom>
              <a:avLst/>
              <a:gdLst/>
              <a:ahLst/>
              <a:cxnLst/>
              <a:rect l="l" t="t" r="r" b="b"/>
              <a:pathLst>
                <a:path w="4019" h="1894" extrusionOk="0">
                  <a:moveTo>
                    <a:pt x="2154" y="1"/>
                  </a:moveTo>
                  <a:lnTo>
                    <a:pt x="0" y="609"/>
                  </a:lnTo>
                  <a:lnTo>
                    <a:pt x="1862" y="1894"/>
                  </a:lnTo>
                  <a:lnTo>
                    <a:pt x="4018" y="1284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33"/>
            <p:cNvSpPr/>
            <p:nvPr/>
          </p:nvSpPr>
          <p:spPr>
            <a:xfrm>
              <a:off x="5799202" y="3333887"/>
              <a:ext cx="144744" cy="68212"/>
            </a:xfrm>
            <a:custGeom>
              <a:avLst/>
              <a:gdLst/>
              <a:ahLst/>
              <a:cxnLst/>
              <a:rect l="l" t="t" r="r" b="b"/>
              <a:pathLst>
                <a:path w="4019" h="1894" extrusionOk="0">
                  <a:moveTo>
                    <a:pt x="2154" y="0"/>
                  </a:moveTo>
                  <a:lnTo>
                    <a:pt x="0" y="609"/>
                  </a:lnTo>
                  <a:lnTo>
                    <a:pt x="1865" y="1893"/>
                  </a:lnTo>
                  <a:lnTo>
                    <a:pt x="4018" y="1285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33"/>
            <p:cNvSpPr/>
            <p:nvPr/>
          </p:nvSpPr>
          <p:spPr>
            <a:xfrm>
              <a:off x="5708733" y="3359458"/>
              <a:ext cx="144636" cy="68212"/>
            </a:xfrm>
            <a:custGeom>
              <a:avLst/>
              <a:gdLst/>
              <a:ahLst/>
              <a:cxnLst/>
              <a:rect l="l" t="t" r="r" b="b"/>
              <a:pathLst>
                <a:path w="4016" h="1894" extrusionOk="0">
                  <a:moveTo>
                    <a:pt x="2154" y="0"/>
                  </a:moveTo>
                  <a:lnTo>
                    <a:pt x="1" y="609"/>
                  </a:lnTo>
                  <a:lnTo>
                    <a:pt x="1862" y="1893"/>
                  </a:lnTo>
                  <a:lnTo>
                    <a:pt x="4015" y="1284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33"/>
            <p:cNvSpPr/>
            <p:nvPr/>
          </p:nvSpPr>
          <p:spPr>
            <a:xfrm>
              <a:off x="5442944" y="3302951"/>
              <a:ext cx="73110" cy="51898"/>
            </a:xfrm>
            <a:custGeom>
              <a:avLst/>
              <a:gdLst/>
              <a:ahLst/>
              <a:cxnLst/>
              <a:rect l="l" t="t" r="r" b="b"/>
              <a:pathLst>
                <a:path w="2030" h="1441" extrusionOk="0">
                  <a:moveTo>
                    <a:pt x="165" y="0"/>
                  </a:moveTo>
                  <a:lnTo>
                    <a:pt x="1" y="45"/>
                  </a:lnTo>
                  <a:lnTo>
                    <a:pt x="1469" y="1441"/>
                  </a:lnTo>
                  <a:lnTo>
                    <a:pt x="2029" y="1280"/>
                  </a:lnTo>
                  <a:lnTo>
                    <a:pt x="165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563;p33"/>
            <p:cNvSpPr/>
            <p:nvPr/>
          </p:nvSpPr>
          <p:spPr>
            <a:xfrm>
              <a:off x="6033766" y="3495522"/>
              <a:ext cx="156017" cy="77360"/>
            </a:xfrm>
            <a:custGeom>
              <a:avLst/>
              <a:gdLst/>
              <a:ahLst/>
              <a:cxnLst/>
              <a:rect l="l" t="t" r="r" b="b"/>
              <a:pathLst>
                <a:path w="4332" h="2148" extrusionOk="0">
                  <a:moveTo>
                    <a:pt x="2154" y="1"/>
                  </a:moveTo>
                  <a:lnTo>
                    <a:pt x="0" y="606"/>
                  </a:lnTo>
                  <a:lnTo>
                    <a:pt x="2234" y="2147"/>
                  </a:lnTo>
                  <a:lnTo>
                    <a:pt x="4332" y="1500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33"/>
            <p:cNvSpPr/>
            <p:nvPr/>
          </p:nvSpPr>
          <p:spPr>
            <a:xfrm>
              <a:off x="5943153" y="3521093"/>
              <a:ext cx="158430" cy="78981"/>
            </a:xfrm>
            <a:custGeom>
              <a:avLst/>
              <a:gdLst/>
              <a:ahLst/>
              <a:cxnLst/>
              <a:rect l="l" t="t" r="r" b="b"/>
              <a:pathLst>
                <a:path w="4399" h="2193" extrusionOk="0">
                  <a:moveTo>
                    <a:pt x="2155" y="0"/>
                  </a:moveTo>
                  <a:lnTo>
                    <a:pt x="1" y="609"/>
                  </a:lnTo>
                  <a:lnTo>
                    <a:pt x="2301" y="2192"/>
                  </a:lnTo>
                  <a:lnTo>
                    <a:pt x="4398" y="1545"/>
                  </a:lnTo>
                  <a:lnTo>
                    <a:pt x="2155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33"/>
            <p:cNvSpPr/>
            <p:nvPr/>
          </p:nvSpPr>
          <p:spPr>
            <a:xfrm>
              <a:off x="5566259" y="3410563"/>
              <a:ext cx="106028" cy="61334"/>
            </a:xfrm>
            <a:custGeom>
              <a:avLst/>
              <a:gdLst/>
              <a:ahLst/>
              <a:cxnLst/>
              <a:rect l="l" t="t" r="r" b="b"/>
              <a:pathLst>
                <a:path w="2944" h="1703" extrusionOk="0">
                  <a:moveTo>
                    <a:pt x="1083" y="1"/>
                  </a:moveTo>
                  <a:lnTo>
                    <a:pt x="0" y="307"/>
                  </a:lnTo>
                  <a:lnTo>
                    <a:pt x="1473" y="1702"/>
                  </a:lnTo>
                  <a:lnTo>
                    <a:pt x="2944" y="1285"/>
                  </a:lnTo>
                  <a:lnTo>
                    <a:pt x="1083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33"/>
            <p:cNvSpPr/>
            <p:nvPr/>
          </p:nvSpPr>
          <p:spPr>
            <a:xfrm>
              <a:off x="6046047" y="3416109"/>
              <a:ext cx="144744" cy="68068"/>
            </a:xfrm>
            <a:custGeom>
              <a:avLst/>
              <a:gdLst/>
              <a:ahLst/>
              <a:cxnLst/>
              <a:rect l="l" t="t" r="r" b="b"/>
              <a:pathLst>
                <a:path w="4019" h="1890" extrusionOk="0">
                  <a:moveTo>
                    <a:pt x="2154" y="0"/>
                  </a:moveTo>
                  <a:lnTo>
                    <a:pt x="0" y="609"/>
                  </a:lnTo>
                  <a:lnTo>
                    <a:pt x="1865" y="1889"/>
                  </a:lnTo>
                  <a:lnTo>
                    <a:pt x="4019" y="1284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33"/>
            <p:cNvSpPr/>
            <p:nvPr/>
          </p:nvSpPr>
          <p:spPr>
            <a:xfrm>
              <a:off x="5628024" y="3464441"/>
              <a:ext cx="122451" cy="65979"/>
            </a:xfrm>
            <a:custGeom>
              <a:avLst/>
              <a:gdLst/>
              <a:ahLst/>
              <a:cxnLst/>
              <a:rect l="l" t="t" r="r" b="b"/>
              <a:pathLst>
                <a:path w="3400" h="1832" extrusionOk="0">
                  <a:moveTo>
                    <a:pt x="1539" y="1"/>
                  </a:moveTo>
                  <a:lnTo>
                    <a:pt x="1" y="436"/>
                  </a:lnTo>
                  <a:lnTo>
                    <a:pt x="1469" y="1831"/>
                  </a:lnTo>
                  <a:lnTo>
                    <a:pt x="3400" y="1284"/>
                  </a:lnTo>
                  <a:lnTo>
                    <a:pt x="1539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33"/>
            <p:cNvSpPr/>
            <p:nvPr/>
          </p:nvSpPr>
          <p:spPr>
            <a:xfrm>
              <a:off x="5689681" y="3518356"/>
              <a:ext cx="138982" cy="70553"/>
            </a:xfrm>
            <a:custGeom>
              <a:avLst/>
              <a:gdLst/>
              <a:ahLst/>
              <a:cxnLst/>
              <a:rect l="l" t="t" r="r" b="b"/>
              <a:pathLst>
                <a:path w="3859" h="1959" extrusionOk="0">
                  <a:moveTo>
                    <a:pt x="1994" y="0"/>
                  </a:moveTo>
                  <a:lnTo>
                    <a:pt x="0" y="564"/>
                  </a:lnTo>
                  <a:lnTo>
                    <a:pt x="1469" y="1958"/>
                  </a:lnTo>
                  <a:lnTo>
                    <a:pt x="3859" y="1284"/>
                  </a:lnTo>
                  <a:lnTo>
                    <a:pt x="199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33"/>
            <p:cNvSpPr/>
            <p:nvPr/>
          </p:nvSpPr>
          <p:spPr>
            <a:xfrm>
              <a:off x="5774496" y="3492785"/>
              <a:ext cx="144636" cy="68176"/>
            </a:xfrm>
            <a:custGeom>
              <a:avLst/>
              <a:gdLst/>
              <a:ahLst/>
              <a:cxnLst/>
              <a:rect l="l" t="t" r="r" b="b"/>
              <a:pathLst>
                <a:path w="4016" h="1893" extrusionOk="0">
                  <a:moveTo>
                    <a:pt x="2154" y="1"/>
                  </a:moveTo>
                  <a:lnTo>
                    <a:pt x="1" y="609"/>
                  </a:lnTo>
                  <a:lnTo>
                    <a:pt x="1862" y="1893"/>
                  </a:lnTo>
                  <a:lnTo>
                    <a:pt x="4016" y="1284"/>
                  </a:lnTo>
                  <a:lnTo>
                    <a:pt x="2154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33"/>
            <p:cNvSpPr/>
            <p:nvPr/>
          </p:nvSpPr>
          <p:spPr>
            <a:xfrm>
              <a:off x="6214812" y="3438511"/>
              <a:ext cx="157169" cy="79989"/>
            </a:xfrm>
            <a:custGeom>
              <a:avLst/>
              <a:gdLst/>
              <a:ahLst/>
              <a:cxnLst/>
              <a:rect l="l" t="t" r="r" b="b"/>
              <a:pathLst>
                <a:path w="4364" h="2221" extrusionOk="0">
                  <a:moveTo>
                    <a:pt x="2728" y="0"/>
                  </a:moveTo>
                  <a:lnTo>
                    <a:pt x="1" y="769"/>
                  </a:lnTo>
                  <a:lnTo>
                    <a:pt x="2106" y="2221"/>
                  </a:lnTo>
                  <a:lnTo>
                    <a:pt x="3744" y="1716"/>
                  </a:lnTo>
                  <a:cubicBezTo>
                    <a:pt x="4221" y="1654"/>
                    <a:pt x="4364" y="1037"/>
                    <a:pt x="3960" y="777"/>
                  </a:cubicBezTo>
                  <a:lnTo>
                    <a:pt x="2728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33"/>
            <p:cNvSpPr/>
            <p:nvPr/>
          </p:nvSpPr>
          <p:spPr>
            <a:xfrm>
              <a:off x="5751338" y="3572198"/>
              <a:ext cx="173808" cy="91010"/>
            </a:xfrm>
            <a:custGeom>
              <a:avLst/>
              <a:gdLst/>
              <a:ahLst/>
              <a:cxnLst/>
              <a:rect l="l" t="t" r="r" b="b"/>
              <a:pathLst>
                <a:path w="4826" h="2527" extrusionOk="0">
                  <a:moveTo>
                    <a:pt x="2453" y="1"/>
                  </a:moveTo>
                  <a:lnTo>
                    <a:pt x="0" y="693"/>
                  </a:lnTo>
                  <a:lnTo>
                    <a:pt x="1931" y="2527"/>
                  </a:lnTo>
                  <a:lnTo>
                    <a:pt x="4826" y="1637"/>
                  </a:lnTo>
                  <a:lnTo>
                    <a:pt x="245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33"/>
            <p:cNvSpPr/>
            <p:nvPr/>
          </p:nvSpPr>
          <p:spPr>
            <a:xfrm>
              <a:off x="6136624" y="3386037"/>
              <a:ext cx="164697" cy="72570"/>
            </a:xfrm>
            <a:custGeom>
              <a:avLst/>
              <a:gdLst/>
              <a:ahLst/>
              <a:cxnLst/>
              <a:rect l="l" t="t" r="r" b="b"/>
              <a:pathLst>
                <a:path w="4573" h="2015" extrusionOk="0">
                  <a:moveTo>
                    <a:pt x="2596" y="0"/>
                  </a:moveTo>
                  <a:lnTo>
                    <a:pt x="1" y="731"/>
                  </a:lnTo>
                  <a:lnTo>
                    <a:pt x="1862" y="2014"/>
                  </a:lnTo>
                  <a:lnTo>
                    <a:pt x="4573" y="1249"/>
                  </a:lnTo>
                  <a:lnTo>
                    <a:pt x="2596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33"/>
            <p:cNvSpPr/>
            <p:nvPr/>
          </p:nvSpPr>
          <p:spPr>
            <a:xfrm>
              <a:off x="6124235" y="3469844"/>
              <a:ext cx="153784" cy="75848"/>
            </a:xfrm>
            <a:custGeom>
              <a:avLst/>
              <a:gdLst/>
              <a:ahLst/>
              <a:cxnLst/>
              <a:rect l="l" t="t" r="r" b="b"/>
              <a:pathLst>
                <a:path w="4270" h="2106" extrusionOk="0">
                  <a:moveTo>
                    <a:pt x="2154" y="0"/>
                  </a:moveTo>
                  <a:lnTo>
                    <a:pt x="0" y="609"/>
                  </a:lnTo>
                  <a:lnTo>
                    <a:pt x="2171" y="2105"/>
                  </a:lnTo>
                  <a:lnTo>
                    <a:pt x="4269" y="1458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33"/>
            <p:cNvSpPr/>
            <p:nvPr/>
          </p:nvSpPr>
          <p:spPr>
            <a:xfrm>
              <a:off x="5617904" y="3037773"/>
              <a:ext cx="102139" cy="43794"/>
            </a:xfrm>
            <a:custGeom>
              <a:avLst/>
              <a:gdLst/>
              <a:ahLst/>
              <a:cxnLst/>
              <a:rect l="l" t="t" r="r" b="b"/>
              <a:pathLst>
                <a:path w="2836" h="1216" extrusionOk="0">
                  <a:moveTo>
                    <a:pt x="1698" y="1"/>
                  </a:moveTo>
                  <a:lnTo>
                    <a:pt x="0" y="478"/>
                  </a:lnTo>
                  <a:lnTo>
                    <a:pt x="1075" y="1216"/>
                  </a:lnTo>
                  <a:lnTo>
                    <a:pt x="2836" y="718"/>
                  </a:lnTo>
                  <a:lnTo>
                    <a:pt x="1698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575;p33"/>
            <p:cNvSpPr/>
            <p:nvPr/>
          </p:nvSpPr>
          <p:spPr>
            <a:xfrm>
              <a:off x="5852684" y="3546663"/>
              <a:ext cx="160699" cy="80566"/>
            </a:xfrm>
            <a:custGeom>
              <a:avLst/>
              <a:gdLst/>
              <a:ahLst/>
              <a:cxnLst/>
              <a:rect l="l" t="t" r="r" b="b"/>
              <a:pathLst>
                <a:path w="4462" h="2237" extrusionOk="0">
                  <a:moveTo>
                    <a:pt x="2154" y="0"/>
                  </a:moveTo>
                  <a:lnTo>
                    <a:pt x="1" y="609"/>
                  </a:lnTo>
                  <a:lnTo>
                    <a:pt x="2363" y="2237"/>
                  </a:lnTo>
                  <a:lnTo>
                    <a:pt x="4461" y="1590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33"/>
            <p:cNvSpPr/>
            <p:nvPr/>
          </p:nvSpPr>
          <p:spPr>
            <a:xfrm>
              <a:off x="5667640" y="3071123"/>
              <a:ext cx="135488" cy="64323"/>
            </a:xfrm>
            <a:custGeom>
              <a:avLst/>
              <a:gdLst/>
              <a:ahLst/>
              <a:cxnLst/>
              <a:rect l="l" t="t" r="r" b="b"/>
              <a:pathLst>
                <a:path w="3762" h="1786" extrusionOk="0">
                  <a:moveTo>
                    <a:pt x="1781" y="1"/>
                  </a:moveTo>
                  <a:lnTo>
                    <a:pt x="0" y="502"/>
                  </a:lnTo>
                  <a:lnTo>
                    <a:pt x="1865" y="1785"/>
                  </a:lnTo>
                  <a:lnTo>
                    <a:pt x="3761" y="1250"/>
                  </a:lnTo>
                  <a:lnTo>
                    <a:pt x="1781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577;p33"/>
            <p:cNvSpPr/>
            <p:nvPr/>
          </p:nvSpPr>
          <p:spPr>
            <a:xfrm>
              <a:off x="5824016" y="3175998"/>
              <a:ext cx="145248" cy="67240"/>
            </a:xfrm>
            <a:custGeom>
              <a:avLst/>
              <a:gdLst/>
              <a:ahLst/>
              <a:cxnLst/>
              <a:rect l="l" t="t" r="r" b="b"/>
              <a:pathLst>
                <a:path w="4033" h="1867" extrusionOk="0">
                  <a:moveTo>
                    <a:pt x="2053" y="1"/>
                  </a:moveTo>
                  <a:lnTo>
                    <a:pt x="0" y="582"/>
                  </a:lnTo>
                  <a:lnTo>
                    <a:pt x="1861" y="1866"/>
                  </a:lnTo>
                  <a:lnTo>
                    <a:pt x="4032" y="1253"/>
                  </a:lnTo>
                  <a:lnTo>
                    <a:pt x="2053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578;p33"/>
            <p:cNvSpPr/>
            <p:nvPr/>
          </p:nvSpPr>
          <p:spPr>
            <a:xfrm>
              <a:off x="5745828" y="3123489"/>
              <a:ext cx="140386" cy="65835"/>
            </a:xfrm>
            <a:custGeom>
              <a:avLst/>
              <a:gdLst/>
              <a:ahLst/>
              <a:cxnLst/>
              <a:rect l="l" t="t" r="r" b="b"/>
              <a:pathLst>
                <a:path w="3898" h="1828" extrusionOk="0">
                  <a:moveTo>
                    <a:pt x="1917" y="1"/>
                  </a:moveTo>
                  <a:lnTo>
                    <a:pt x="0" y="543"/>
                  </a:lnTo>
                  <a:lnTo>
                    <a:pt x="1861" y="1828"/>
                  </a:lnTo>
                  <a:lnTo>
                    <a:pt x="3897" y="1253"/>
                  </a:lnTo>
                  <a:lnTo>
                    <a:pt x="1917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33"/>
            <p:cNvSpPr/>
            <p:nvPr/>
          </p:nvSpPr>
          <p:spPr>
            <a:xfrm>
              <a:off x="5902204" y="3228508"/>
              <a:ext cx="150002" cy="68573"/>
            </a:xfrm>
            <a:custGeom>
              <a:avLst/>
              <a:gdLst/>
              <a:ahLst/>
              <a:cxnLst/>
              <a:rect l="l" t="t" r="r" b="b"/>
              <a:pathLst>
                <a:path w="4165" h="1904" extrusionOk="0">
                  <a:moveTo>
                    <a:pt x="2185" y="1"/>
                  </a:moveTo>
                  <a:lnTo>
                    <a:pt x="0" y="620"/>
                  </a:lnTo>
                  <a:lnTo>
                    <a:pt x="1861" y="1904"/>
                  </a:lnTo>
                  <a:lnTo>
                    <a:pt x="4164" y="1253"/>
                  </a:lnTo>
                  <a:lnTo>
                    <a:pt x="2185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580;p33"/>
            <p:cNvSpPr/>
            <p:nvPr/>
          </p:nvSpPr>
          <p:spPr>
            <a:xfrm>
              <a:off x="5980248" y="3281018"/>
              <a:ext cx="155045" cy="69941"/>
            </a:xfrm>
            <a:custGeom>
              <a:avLst/>
              <a:gdLst/>
              <a:ahLst/>
              <a:cxnLst/>
              <a:rect l="l" t="t" r="r" b="b"/>
              <a:pathLst>
                <a:path w="4305" h="1942" extrusionOk="0">
                  <a:moveTo>
                    <a:pt x="2325" y="0"/>
                  </a:moveTo>
                  <a:lnTo>
                    <a:pt x="1" y="658"/>
                  </a:lnTo>
                  <a:lnTo>
                    <a:pt x="1865" y="1942"/>
                  </a:lnTo>
                  <a:lnTo>
                    <a:pt x="4305" y="1253"/>
                  </a:lnTo>
                  <a:lnTo>
                    <a:pt x="2325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581;p33"/>
            <p:cNvSpPr/>
            <p:nvPr/>
          </p:nvSpPr>
          <p:spPr>
            <a:xfrm>
              <a:off x="6058436" y="3333527"/>
              <a:ext cx="159907" cy="71346"/>
            </a:xfrm>
            <a:custGeom>
              <a:avLst/>
              <a:gdLst/>
              <a:ahLst/>
              <a:cxnLst/>
              <a:rect l="l" t="t" r="r" b="b"/>
              <a:pathLst>
                <a:path w="4440" h="1981" extrusionOk="0">
                  <a:moveTo>
                    <a:pt x="2461" y="0"/>
                  </a:moveTo>
                  <a:lnTo>
                    <a:pt x="1" y="696"/>
                  </a:lnTo>
                  <a:lnTo>
                    <a:pt x="1862" y="1980"/>
                  </a:lnTo>
                  <a:lnTo>
                    <a:pt x="4440" y="1250"/>
                  </a:lnTo>
                  <a:lnTo>
                    <a:pt x="2461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33"/>
            <p:cNvSpPr/>
            <p:nvPr/>
          </p:nvSpPr>
          <p:spPr>
            <a:xfrm>
              <a:off x="5577171" y="3092840"/>
              <a:ext cx="144636" cy="68176"/>
            </a:xfrm>
            <a:custGeom>
              <a:avLst/>
              <a:gdLst/>
              <a:ahLst/>
              <a:cxnLst/>
              <a:rect l="l" t="t" r="r" b="b"/>
              <a:pathLst>
                <a:path w="4016" h="1893" extrusionOk="0">
                  <a:moveTo>
                    <a:pt x="2154" y="0"/>
                  </a:moveTo>
                  <a:lnTo>
                    <a:pt x="1" y="609"/>
                  </a:lnTo>
                  <a:lnTo>
                    <a:pt x="1862" y="1892"/>
                  </a:lnTo>
                  <a:lnTo>
                    <a:pt x="4015" y="1283"/>
                  </a:lnTo>
                  <a:lnTo>
                    <a:pt x="215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33"/>
            <p:cNvSpPr/>
            <p:nvPr/>
          </p:nvSpPr>
          <p:spPr>
            <a:xfrm>
              <a:off x="5420543" y="3283287"/>
              <a:ext cx="17323" cy="13037"/>
            </a:xfrm>
            <a:custGeom>
              <a:avLst/>
              <a:gdLst/>
              <a:ahLst/>
              <a:cxnLst/>
              <a:rect l="l" t="t" r="r" b="b"/>
              <a:pathLst>
                <a:path w="481" h="362" extrusionOk="0">
                  <a:moveTo>
                    <a:pt x="0" y="0"/>
                  </a:moveTo>
                  <a:lnTo>
                    <a:pt x="379" y="362"/>
                  </a:lnTo>
                  <a:lnTo>
                    <a:pt x="480" y="3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33"/>
            <p:cNvSpPr/>
            <p:nvPr/>
          </p:nvSpPr>
          <p:spPr>
            <a:xfrm>
              <a:off x="5345740" y="3109479"/>
              <a:ext cx="116941" cy="48908"/>
            </a:xfrm>
            <a:custGeom>
              <a:avLst/>
              <a:gdLst/>
              <a:ahLst/>
              <a:cxnLst/>
              <a:rect l="l" t="t" r="r" b="b"/>
              <a:pathLst>
                <a:path w="3247" h="1358" extrusionOk="0">
                  <a:moveTo>
                    <a:pt x="2161" y="1"/>
                  </a:moveTo>
                  <a:lnTo>
                    <a:pt x="0" y="606"/>
                  </a:lnTo>
                  <a:lnTo>
                    <a:pt x="1089" y="1357"/>
                  </a:lnTo>
                  <a:lnTo>
                    <a:pt x="3246" y="749"/>
                  </a:lnTo>
                  <a:lnTo>
                    <a:pt x="2161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33"/>
            <p:cNvSpPr/>
            <p:nvPr/>
          </p:nvSpPr>
          <p:spPr>
            <a:xfrm>
              <a:off x="5436426" y="3084052"/>
              <a:ext cx="116725" cy="48764"/>
            </a:xfrm>
            <a:custGeom>
              <a:avLst/>
              <a:gdLst/>
              <a:ahLst/>
              <a:cxnLst/>
              <a:rect l="l" t="t" r="r" b="b"/>
              <a:pathLst>
                <a:path w="3241" h="1354" extrusionOk="0">
                  <a:moveTo>
                    <a:pt x="2162" y="0"/>
                  </a:moveTo>
                  <a:lnTo>
                    <a:pt x="1" y="606"/>
                  </a:lnTo>
                  <a:lnTo>
                    <a:pt x="1086" y="1354"/>
                  </a:lnTo>
                  <a:lnTo>
                    <a:pt x="3241" y="745"/>
                  </a:lnTo>
                  <a:lnTo>
                    <a:pt x="2162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33"/>
            <p:cNvSpPr/>
            <p:nvPr/>
          </p:nvSpPr>
          <p:spPr>
            <a:xfrm>
              <a:off x="5527147" y="3058590"/>
              <a:ext cx="116581" cy="48548"/>
            </a:xfrm>
            <a:custGeom>
              <a:avLst/>
              <a:gdLst/>
              <a:ahLst/>
              <a:cxnLst/>
              <a:rect l="l" t="t" r="r" b="b"/>
              <a:pathLst>
                <a:path w="3237" h="1348" extrusionOk="0">
                  <a:moveTo>
                    <a:pt x="2162" y="1"/>
                  </a:moveTo>
                  <a:lnTo>
                    <a:pt x="1" y="606"/>
                  </a:lnTo>
                  <a:lnTo>
                    <a:pt x="1080" y="1348"/>
                  </a:lnTo>
                  <a:lnTo>
                    <a:pt x="3237" y="742"/>
                  </a:lnTo>
                  <a:lnTo>
                    <a:pt x="2162" y="1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33"/>
            <p:cNvSpPr/>
            <p:nvPr/>
          </p:nvSpPr>
          <p:spPr>
            <a:xfrm>
              <a:off x="5504601" y="3356721"/>
              <a:ext cx="89641" cy="56652"/>
            </a:xfrm>
            <a:custGeom>
              <a:avLst/>
              <a:gdLst/>
              <a:ahLst/>
              <a:cxnLst/>
              <a:rect l="l" t="t" r="r" b="b"/>
              <a:pathLst>
                <a:path w="2489" h="1573" extrusionOk="0">
                  <a:moveTo>
                    <a:pt x="624" y="0"/>
                  </a:moveTo>
                  <a:lnTo>
                    <a:pt x="1" y="177"/>
                  </a:lnTo>
                  <a:lnTo>
                    <a:pt x="1469" y="1572"/>
                  </a:lnTo>
                  <a:lnTo>
                    <a:pt x="2488" y="1284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33"/>
            <p:cNvSpPr/>
            <p:nvPr/>
          </p:nvSpPr>
          <p:spPr>
            <a:xfrm>
              <a:off x="5026290" y="2318413"/>
              <a:ext cx="814191" cy="1399219"/>
            </a:xfrm>
            <a:custGeom>
              <a:avLst/>
              <a:gdLst/>
              <a:ahLst/>
              <a:cxnLst/>
              <a:rect l="l" t="t" r="r" b="b"/>
              <a:pathLst>
                <a:path w="22607" h="38851" extrusionOk="0">
                  <a:moveTo>
                    <a:pt x="477" y="1"/>
                  </a:moveTo>
                  <a:cubicBezTo>
                    <a:pt x="230" y="1"/>
                    <a:pt x="1" y="225"/>
                    <a:pt x="68" y="513"/>
                  </a:cubicBezTo>
                  <a:lnTo>
                    <a:pt x="5075" y="22035"/>
                  </a:lnTo>
                  <a:lnTo>
                    <a:pt x="22606" y="38850"/>
                  </a:lnTo>
                  <a:lnTo>
                    <a:pt x="16914" y="15797"/>
                  </a:lnTo>
                  <a:cubicBezTo>
                    <a:pt x="16785" y="15271"/>
                    <a:pt x="16503" y="14795"/>
                    <a:pt x="16111" y="14426"/>
                  </a:cubicBezTo>
                  <a:lnTo>
                    <a:pt x="757" y="113"/>
                  </a:lnTo>
                  <a:cubicBezTo>
                    <a:pt x="672" y="35"/>
                    <a:pt x="573" y="1"/>
                    <a:pt x="477" y="1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33"/>
            <p:cNvSpPr/>
            <p:nvPr/>
          </p:nvSpPr>
          <p:spPr>
            <a:xfrm>
              <a:off x="5022328" y="2313983"/>
              <a:ext cx="823015" cy="1408006"/>
            </a:xfrm>
            <a:custGeom>
              <a:avLst/>
              <a:gdLst/>
              <a:ahLst/>
              <a:cxnLst/>
              <a:rect l="l" t="t" r="r" b="b"/>
              <a:pathLst>
                <a:path w="22852" h="39095" extrusionOk="0">
                  <a:moveTo>
                    <a:pt x="586" y="247"/>
                  </a:moveTo>
                  <a:cubicBezTo>
                    <a:pt x="650" y="247"/>
                    <a:pt x="718" y="269"/>
                    <a:pt x="780" y="326"/>
                  </a:cubicBezTo>
                  <a:lnTo>
                    <a:pt x="16137" y="14640"/>
                  </a:lnTo>
                  <a:cubicBezTo>
                    <a:pt x="16513" y="14994"/>
                    <a:pt x="16780" y="15447"/>
                    <a:pt x="16902" y="15948"/>
                  </a:cubicBezTo>
                  <a:lnTo>
                    <a:pt x="22493" y="38587"/>
                  </a:lnTo>
                  <a:lnTo>
                    <a:pt x="5296" y="22092"/>
                  </a:lnTo>
                  <a:lnTo>
                    <a:pt x="296" y="608"/>
                  </a:lnTo>
                  <a:cubicBezTo>
                    <a:pt x="261" y="451"/>
                    <a:pt x="345" y="340"/>
                    <a:pt x="435" y="288"/>
                  </a:cubicBezTo>
                  <a:cubicBezTo>
                    <a:pt x="478" y="263"/>
                    <a:pt x="530" y="247"/>
                    <a:pt x="586" y="247"/>
                  </a:cubicBezTo>
                  <a:close/>
                  <a:moveTo>
                    <a:pt x="586" y="0"/>
                  </a:moveTo>
                  <a:cubicBezTo>
                    <a:pt x="493" y="0"/>
                    <a:pt x="398" y="25"/>
                    <a:pt x="310" y="76"/>
                  </a:cubicBezTo>
                  <a:cubicBezTo>
                    <a:pt x="101" y="197"/>
                    <a:pt x="1" y="427"/>
                    <a:pt x="56" y="663"/>
                  </a:cubicBezTo>
                  <a:lnTo>
                    <a:pt x="5063" y="22185"/>
                  </a:lnTo>
                  <a:cubicBezTo>
                    <a:pt x="5069" y="22206"/>
                    <a:pt x="5080" y="22231"/>
                    <a:pt x="5098" y="22245"/>
                  </a:cubicBezTo>
                  <a:lnTo>
                    <a:pt x="22633" y="39060"/>
                  </a:lnTo>
                  <a:cubicBezTo>
                    <a:pt x="22657" y="39084"/>
                    <a:pt x="22684" y="39094"/>
                    <a:pt x="22716" y="39094"/>
                  </a:cubicBezTo>
                  <a:cubicBezTo>
                    <a:pt x="22737" y="39094"/>
                    <a:pt x="22761" y="39091"/>
                    <a:pt x="22779" y="39078"/>
                  </a:cubicBezTo>
                  <a:cubicBezTo>
                    <a:pt x="22827" y="39049"/>
                    <a:pt x="22851" y="38994"/>
                    <a:pt x="22838" y="38941"/>
                  </a:cubicBezTo>
                  <a:lnTo>
                    <a:pt x="17143" y="15889"/>
                  </a:lnTo>
                  <a:cubicBezTo>
                    <a:pt x="17006" y="15338"/>
                    <a:pt x="16718" y="14845"/>
                    <a:pt x="16304" y="14458"/>
                  </a:cubicBezTo>
                  <a:lnTo>
                    <a:pt x="950" y="146"/>
                  </a:lnTo>
                  <a:cubicBezTo>
                    <a:pt x="847" y="50"/>
                    <a:pt x="718" y="0"/>
                    <a:pt x="586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3"/>
            <p:cNvSpPr/>
            <p:nvPr/>
          </p:nvSpPr>
          <p:spPr>
            <a:xfrm>
              <a:off x="5528047" y="2801804"/>
              <a:ext cx="107649" cy="162356"/>
            </a:xfrm>
            <a:custGeom>
              <a:avLst/>
              <a:gdLst/>
              <a:ahLst/>
              <a:cxnLst/>
              <a:rect l="l" t="t" r="r" b="b"/>
              <a:pathLst>
                <a:path w="2989" h="4508" extrusionOk="0">
                  <a:moveTo>
                    <a:pt x="70" y="1"/>
                  </a:moveTo>
                  <a:cubicBezTo>
                    <a:pt x="53" y="1"/>
                    <a:pt x="36" y="8"/>
                    <a:pt x="24" y="23"/>
                  </a:cubicBezTo>
                  <a:cubicBezTo>
                    <a:pt x="0" y="47"/>
                    <a:pt x="4" y="86"/>
                    <a:pt x="29" y="110"/>
                  </a:cubicBezTo>
                  <a:lnTo>
                    <a:pt x="1782" y="1644"/>
                  </a:lnTo>
                  <a:cubicBezTo>
                    <a:pt x="1789" y="1652"/>
                    <a:pt x="1799" y="1655"/>
                    <a:pt x="1810" y="1658"/>
                  </a:cubicBezTo>
                  <a:cubicBezTo>
                    <a:pt x="1813" y="1658"/>
                    <a:pt x="2338" y="1846"/>
                    <a:pt x="2860" y="4459"/>
                  </a:cubicBezTo>
                  <a:cubicBezTo>
                    <a:pt x="2863" y="4486"/>
                    <a:pt x="2892" y="4507"/>
                    <a:pt x="2919" y="4507"/>
                  </a:cubicBezTo>
                  <a:lnTo>
                    <a:pt x="2934" y="4507"/>
                  </a:lnTo>
                  <a:cubicBezTo>
                    <a:pt x="2964" y="4501"/>
                    <a:pt x="2989" y="4470"/>
                    <a:pt x="2982" y="4435"/>
                  </a:cubicBezTo>
                  <a:cubicBezTo>
                    <a:pt x="2478" y="1915"/>
                    <a:pt x="1970" y="1585"/>
                    <a:pt x="1855" y="1543"/>
                  </a:cubicBezTo>
                  <a:lnTo>
                    <a:pt x="112" y="16"/>
                  </a:lnTo>
                  <a:cubicBezTo>
                    <a:pt x="101" y="6"/>
                    <a:pt x="85" y="1"/>
                    <a:pt x="70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33"/>
            <p:cNvSpPr/>
            <p:nvPr/>
          </p:nvSpPr>
          <p:spPr>
            <a:xfrm>
              <a:off x="5642574" y="3011014"/>
              <a:ext cx="121443" cy="509612"/>
            </a:xfrm>
            <a:custGeom>
              <a:avLst/>
              <a:gdLst/>
              <a:ahLst/>
              <a:cxnLst/>
              <a:rect l="l" t="t" r="r" b="b"/>
              <a:pathLst>
                <a:path w="3372" h="14150" extrusionOk="0">
                  <a:moveTo>
                    <a:pt x="73" y="0"/>
                  </a:moveTo>
                  <a:cubicBezTo>
                    <a:pt x="67" y="0"/>
                    <a:pt x="62" y="1"/>
                    <a:pt x="56" y="3"/>
                  </a:cubicBezTo>
                  <a:cubicBezTo>
                    <a:pt x="22" y="10"/>
                    <a:pt x="1" y="42"/>
                    <a:pt x="7" y="76"/>
                  </a:cubicBezTo>
                  <a:lnTo>
                    <a:pt x="3243" y="14101"/>
                  </a:lnTo>
                  <a:cubicBezTo>
                    <a:pt x="3250" y="14129"/>
                    <a:pt x="3274" y="14150"/>
                    <a:pt x="3302" y="14150"/>
                  </a:cubicBezTo>
                  <a:cubicBezTo>
                    <a:pt x="3309" y="14150"/>
                    <a:pt x="3312" y="14150"/>
                    <a:pt x="3316" y="14146"/>
                  </a:cubicBezTo>
                  <a:cubicBezTo>
                    <a:pt x="3351" y="14139"/>
                    <a:pt x="3372" y="14108"/>
                    <a:pt x="3365" y="14073"/>
                  </a:cubicBezTo>
                  <a:lnTo>
                    <a:pt x="129" y="48"/>
                  </a:lnTo>
                  <a:cubicBezTo>
                    <a:pt x="123" y="20"/>
                    <a:pt x="99" y="0"/>
                    <a:pt x="7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33"/>
            <p:cNvSpPr/>
            <p:nvPr/>
          </p:nvSpPr>
          <p:spPr>
            <a:xfrm>
              <a:off x="5165919" y="2681694"/>
              <a:ext cx="165165" cy="245154"/>
            </a:xfrm>
            <a:custGeom>
              <a:avLst/>
              <a:gdLst/>
              <a:ahLst/>
              <a:cxnLst/>
              <a:rect l="l" t="t" r="r" b="b"/>
              <a:pathLst>
                <a:path w="4586" h="6807" extrusionOk="0">
                  <a:moveTo>
                    <a:pt x="1226" y="0"/>
                  </a:moveTo>
                  <a:cubicBezTo>
                    <a:pt x="1117" y="0"/>
                    <a:pt x="1013" y="20"/>
                    <a:pt x="915" y="60"/>
                  </a:cubicBezTo>
                  <a:cubicBezTo>
                    <a:pt x="70" y="407"/>
                    <a:pt x="1" y="2189"/>
                    <a:pt x="759" y="4033"/>
                  </a:cubicBezTo>
                  <a:cubicBezTo>
                    <a:pt x="1433" y="5667"/>
                    <a:pt x="2532" y="6806"/>
                    <a:pt x="3362" y="6806"/>
                  </a:cubicBezTo>
                  <a:cubicBezTo>
                    <a:pt x="3470" y="6806"/>
                    <a:pt x="3573" y="6787"/>
                    <a:pt x="3671" y="6747"/>
                  </a:cubicBezTo>
                  <a:cubicBezTo>
                    <a:pt x="4517" y="6399"/>
                    <a:pt x="4586" y="4617"/>
                    <a:pt x="3828" y="2770"/>
                  </a:cubicBezTo>
                  <a:cubicBezTo>
                    <a:pt x="3153" y="1139"/>
                    <a:pt x="2058" y="0"/>
                    <a:pt x="1226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33"/>
            <p:cNvSpPr/>
            <p:nvPr/>
          </p:nvSpPr>
          <p:spPr>
            <a:xfrm>
              <a:off x="5184358" y="2712523"/>
              <a:ext cx="128321" cy="183352"/>
            </a:xfrm>
            <a:custGeom>
              <a:avLst/>
              <a:gdLst/>
              <a:ahLst/>
              <a:cxnLst/>
              <a:rect l="l" t="t" r="r" b="b"/>
              <a:pathLst>
                <a:path w="3563" h="5091" extrusionOk="0">
                  <a:moveTo>
                    <a:pt x="1023" y="251"/>
                  </a:moveTo>
                  <a:cubicBezTo>
                    <a:pt x="1238" y="251"/>
                    <a:pt x="1503" y="386"/>
                    <a:pt x="1778" y="637"/>
                  </a:cubicBezTo>
                  <a:cubicBezTo>
                    <a:pt x="2153" y="992"/>
                    <a:pt x="2502" y="1524"/>
                    <a:pt x="2759" y="2143"/>
                  </a:cubicBezTo>
                  <a:cubicBezTo>
                    <a:pt x="3263" y="3372"/>
                    <a:pt x="3242" y="4593"/>
                    <a:pt x="2714" y="4812"/>
                  </a:cubicBezTo>
                  <a:cubicBezTo>
                    <a:pt x="2661" y="4833"/>
                    <a:pt x="2604" y="4844"/>
                    <a:pt x="2543" y="4844"/>
                  </a:cubicBezTo>
                  <a:cubicBezTo>
                    <a:pt x="2325" y="4844"/>
                    <a:pt x="2060" y="4710"/>
                    <a:pt x="1789" y="4457"/>
                  </a:cubicBezTo>
                  <a:cubicBezTo>
                    <a:pt x="1409" y="4102"/>
                    <a:pt x="1061" y="3567"/>
                    <a:pt x="807" y="2947"/>
                  </a:cubicBezTo>
                  <a:cubicBezTo>
                    <a:pt x="299" y="1722"/>
                    <a:pt x="320" y="502"/>
                    <a:pt x="849" y="282"/>
                  </a:cubicBezTo>
                  <a:cubicBezTo>
                    <a:pt x="901" y="261"/>
                    <a:pt x="960" y="251"/>
                    <a:pt x="1023" y="251"/>
                  </a:cubicBezTo>
                  <a:close/>
                  <a:moveTo>
                    <a:pt x="1022" y="1"/>
                  </a:moveTo>
                  <a:cubicBezTo>
                    <a:pt x="929" y="1"/>
                    <a:pt x="839" y="18"/>
                    <a:pt x="755" y="52"/>
                  </a:cubicBezTo>
                  <a:cubicBezTo>
                    <a:pt x="80" y="331"/>
                    <a:pt x="0" y="1646"/>
                    <a:pt x="578" y="3045"/>
                  </a:cubicBezTo>
                  <a:cubicBezTo>
                    <a:pt x="846" y="3695"/>
                    <a:pt x="1214" y="4259"/>
                    <a:pt x="1618" y="4638"/>
                  </a:cubicBezTo>
                  <a:cubicBezTo>
                    <a:pt x="1941" y="4937"/>
                    <a:pt x="2258" y="5091"/>
                    <a:pt x="2540" y="5091"/>
                  </a:cubicBezTo>
                  <a:cubicBezTo>
                    <a:pt x="2634" y="5091"/>
                    <a:pt x="2725" y="5073"/>
                    <a:pt x="2808" y="5038"/>
                  </a:cubicBezTo>
                  <a:cubicBezTo>
                    <a:pt x="3483" y="4760"/>
                    <a:pt x="3563" y="3448"/>
                    <a:pt x="2988" y="2050"/>
                  </a:cubicBezTo>
                  <a:cubicBezTo>
                    <a:pt x="2717" y="1399"/>
                    <a:pt x="2349" y="832"/>
                    <a:pt x="1945" y="457"/>
                  </a:cubicBezTo>
                  <a:cubicBezTo>
                    <a:pt x="1624" y="156"/>
                    <a:pt x="1304" y="1"/>
                    <a:pt x="1022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33"/>
            <p:cNvSpPr/>
            <p:nvPr/>
          </p:nvSpPr>
          <p:spPr>
            <a:xfrm>
              <a:off x="5254263" y="3005792"/>
              <a:ext cx="106028" cy="128970"/>
            </a:xfrm>
            <a:custGeom>
              <a:avLst/>
              <a:gdLst/>
              <a:ahLst/>
              <a:cxnLst/>
              <a:rect l="l" t="t" r="r" b="b"/>
              <a:pathLst>
                <a:path w="2944" h="3581" extrusionOk="0">
                  <a:moveTo>
                    <a:pt x="1051" y="1"/>
                  </a:moveTo>
                  <a:cubicBezTo>
                    <a:pt x="950" y="1"/>
                    <a:pt x="852" y="19"/>
                    <a:pt x="759" y="58"/>
                  </a:cubicBezTo>
                  <a:cubicBezTo>
                    <a:pt x="164" y="301"/>
                    <a:pt x="0" y="1276"/>
                    <a:pt x="394" y="2236"/>
                  </a:cubicBezTo>
                  <a:cubicBezTo>
                    <a:pt x="728" y="3043"/>
                    <a:pt x="1350" y="3580"/>
                    <a:pt x="1894" y="3580"/>
                  </a:cubicBezTo>
                  <a:cubicBezTo>
                    <a:pt x="1995" y="3580"/>
                    <a:pt x="2093" y="3562"/>
                    <a:pt x="2186" y="3523"/>
                  </a:cubicBezTo>
                  <a:cubicBezTo>
                    <a:pt x="2780" y="3280"/>
                    <a:pt x="2944" y="2305"/>
                    <a:pt x="2550" y="1348"/>
                  </a:cubicBezTo>
                  <a:cubicBezTo>
                    <a:pt x="2216" y="538"/>
                    <a:pt x="1594" y="1"/>
                    <a:pt x="105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33"/>
            <p:cNvSpPr/>
            <p:nvPr/>
          </p:nvSpPr>
          <p:spPr>
            <a:xfrm>
              <a:off x="5274431" y="3027833"/>
              <a:ext cx="69221" cy="84923"/>
            </a:xfrm>
            <a:custGeom>
              <a:avLst/>
              <a:gdLst/>
              <a:ahLst/>
              <a:cxnLst/>
              <a:rect l="l" t="t" r="r" b="b"/>
              <a:pathLst>
                <a:path w="1922" h="2358" extrusionOk="0">
                  <a:moveTo>
                    <a:pt x="665" y="249"/>
                  </a:moveTo>
                  <a:cubicBezTo>
                    <a:pt x="929" y="249"/>
                    <a:pt x="1257" y="542"/>
                    <a:pt x="1430" y="966"/>
                  </a:cubicBezTo>
                  <a:cubicBezTo>
                    <a:pt x="1632" y="1457"/>
                    <a:pt x="1566" y="1968"/>
                    <a:pt x="1284" y="2083"/>
                  </a:cubicBezTo>
                  <a:cubicBezTo>
                    <a:pt x="1244" y="2100"/>
                    <a:pt x="1202" y="2108"/>
                    <a:pt x="1157" y="2108"/>
                  </a:cubicBezTo>
                  <a:cubicBezTo>
                    <a:pt x="891" y="2108"/>
                    <a:pt x="567" y="1815"/>
                    <a:pt x="394" y="1394"/>
                  </a:cubicBezTo>
                  <a:cubicBezTo>
                    <a:pt x="290" y="1140"/>
                    <a:pt x="255" y="882"/>
                    <a:pt x="290" y="664"/>
                  </a:cubicBezTo>
                  <a:cubicBezTo>
                    <a:pt x="324" y="465"/>
                    <a:pt x="411" y="326"/>
                    <a:pt x="540" y="274"/>
                  </a:cubicBezTo>
                  <a:cubicBezTo>
                    <a:pt x="578" y="256"/>
                    <a:pt x="620" y="249"/>
                    <a:pt x="665" y="249"/>
                  </a:cubicBezTo>
                  <a:close/>
                  <a:moveTo>
                    <a:pt x="665" y="1"/>
                  </a:moveTo>
                  <a:cubicBezTo>
                    <a:pt x="590" y="1"/>
                    <a:pt x="516" y="15"/>
                    <a:pt x="446" y="44"/>
                  </a:cubicBezTo>
                  <a:cubicBezTo>
                    <a:pt x="234" y="131"/>
                    <a:pt x="94" y="336"/>
                    <a:pt x="46" y="622"/>
                  </a:cubicBezTo>
                  <a:cubicBezTo>
                    <a:pt x="1" y="887"/>
                    <a:pt x="42" y="1192"/>
                    <a:pt x="164" y="1488"/>
                  </a:cubicBezTo>
                  <a:cubicBezTo>
                    <a:pt x="383" y="2017"/>
                    <a:pt x="787" y="2358"/>
                    <a:pt x="1159" y="2358"/>
                  </a:cubicBezTo>
                  <a:cubicBezTo>
                    <a:pt x="1236" y="2358"/>
                    <a:pt x="1309" y="2344"/>
                    <a:pt x="1378" y="2313"/>
                  </a:cubicBezTo>
                  <a:cubicBezTo>
                    <a:pt x="1799" y="2142"/>
                    <a:pt x="1921" y="1505"/>
                    <a:pt x="1660" y="872"/>
                  </a:cubicBezTo>
                  <a:cubicBezTo>
                    <a:pt x="1443" y="342"/>
                    <a:pt x="1036" y="1"/>
                    <a:pt x="665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33"/>
            <p:cNvSpPr/>
            <p:nvPr/>
          </p:nvSpPr>
          <p:spPr>
            <a:xfrm>
              <a:off x="5451732" y="3059706"/>
              <a:ext cx="191024" cy="262477"/>
            </a:xfrm>
            <a:custGeom>
              <a:avLst/>
              <a:gdLst/>
              <a:ahLst/>
              <a:cxnLst/>
              <a:rect l="l" t="t" r="r" b="b"/>
              <a:pathLst>
                <a:path w="5304" h="7288" extrusionOk="0">
                  <a:moveTo>
                    <a:pt x="1762" y="1"/>
                  </a:moveTo>
                  <a:cubicBezTo>
                    <a:pt x="1653" y="1"/>
                    <a:pt x="1545" y="53"/>
                    <a:pt x="1480" y="158"/>
                  </a:cubicBezTo>
                  <a:lnTo>
                    <a:pt x="70" y="2381"/>
                  </a:lnTo>
                  <a:cubicBezTo>
                    <a:pt x="1" y="2492"/>
                    <a:pt x="4" y="2635"/>
                    <a:pt x="77" y="2746"/>
                  </a:cubicBezTo>
                  <a:lnTo>
                    <a:pt x="3097" y="7144"/>
                  </a:lnTo>
                  <a:cubicBezTo>
                    <a:pt x="3160" y="7238"/>
                    <a:pt x="3265" y="7288"/>
                    <a:pt x="3371" y="7288"/>
                  </a:cubicBezTo>
                  <a:cubicBezTo>
                    <a:pt x="3445" y="7288"/>
                    <a:pt x="3519" y="7264"/>
                    <a:pt x="3580" y="7213"/>
                  </a:cubicBezTo>
                  <a:lnTo>
                    <a:pt x="5143" y="5937"/>
                  </a:lnTo>
                  <a:cubicBezTo>
                    <a:pt x="5271" y="5832"/>
                    <a:pt x="5303" y="5651"/>
                    <a:pt x="5220" y="5508"/>
                  </a:cubicBezTo>
                  <a:lnTo>
                    <a:pt x="2047" y="164"/>
                  </a:lnTo>
                  <a:cubicBezTo>
                    <a:pt x="1983" y="55"/>
                    <a:pt x="1873" y="1"/>
                    <a:pt x="176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33"/>
            <p:cNvSpPr/>
            <p:nvPr/>
          </p:nvSpPr>
          <p:spPr>
            <a:xfrm>
              <a:off x="5405777" y="3134185"/>
              <a:ext cx="272021" cy="211876"/>
            </a:xfrm>
            <a:custGeom>
              <a:avLst/>
              <a:gdLst/>
              <a:ahLst/>
              <a:cxnLst/>
              <a:rect l="l" t="t" r="r" b="b"/>
              <a:pathLst>
                <a:path w="7553" h="5883" extrusionOk="0">
                  <a:moveTo>
                    <a:pt x="0" y="0"/>
                  </a:moveTo>
                  <a:lnTo>
                    <a:pt x="306" y="1040"/>
                  </a:lnTo>
                  <a:cubicBezTo>
                    <a:pt x="306" y="1040"/>
                    <a:pt x="448" y="1016"/>
                    <a:pt x="697" y="1016"/>
                  </a:cubicBezTo>
                  <a:cubicBezTo>
                    <a:pt x="1753" y="1016"/>
                    <a:pt x="4727" y="1440"/>
                    <a:pt x="6889" y="5883"/>
                  </a:cubicBezTo>
                  <a:lnTo>
                    <a:pt x="7553" y="5065"/>
                  </a:lnTo>
                  <a:cubicBezTo>
                    <a:pt x="7553" y="5065"/>
                    <a:pt x="4972" y="765"/>
                    <a:pt x="2870" y="383"/>
                  </a:cubicBezTo>
                  <a:cubicBezTo>
                    <a:pt x="765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598;p33"/>
            <p:cNvSpPr/>
            <p:nvPr/>
          </p:nvSpPr>
          <p:spPr>
            <a:xfrm>
              <a:off x="4805807" y="2688249"/>
              <a:ext cx="239140" cy="60757"/>
            </a:xfrm>
            <a:custGeom>
              <a:avLst/>
              <a:gdLst/>
              <a:ahLst/>
              <a:cxnLst/>
              <a:rect l="l" t="t" r="r" b="b"/>
              <a:pathLst>
                <a:path w="6640" h="1687" extrusionOk="0">
                  <a:moveTo>
                    <a:pt x="6501" y="1"/>
                  </a:moveTo>
                  <a:cubicBezTo>
                    <a:pt x="6493" y="1"/>
                    <a:pt x="6484" y="1"/>
                    <a:pt x="6475" y="3"/>
                  </a:cubicBezTo>
                  <a:lnTo>
                    <a:pt x="109" y="1439"/>
                  </a:lnTo>
                  <a:cubicBezTo>
                    <a:pt x="43" y="1457"/>
                    <a:pt x="1" y="1523"/>
                    <a:pt x="14" y="1590"/>
                  </a:cubicBezTo>
                  <a:cubicBezTo>
                    <a:pt x="28" y="1645"/>
                    <a:pt x="77" y="1687"/>
                    <a:pt x="136" y="1687"/>
                  </a:cubicBezTo>
                  <a:cubicBezTo>
                    <a:pt x="143" y="1687"/>
                    <a:pt x="154" y="1683"/>
                    <a:pt x="164" y="1683"/>
                  </a:cubicBezTo>
                  <a:lnTo>
                    <a:pt x="6527" y="246"/>
                  </a:lnTo>
                  <a:cubicBezTo>
                    <a:pt x="6597" y="229"/>
                    <a:pt x="6639" y="163"/>
                    <a:pt x="6622" y="97"/>
                  </a:cubicBezTo>
                  <a:cubicBezTo>
                    <a:pt x="6609" y="40"/>
                    <a:pt x="6558" y="1"/>
                    <a:pt x="650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599;p33"/>
            <p:cNvSpPr/>
            <p:nvPr/>
          </p:nvSpPr>
          <p:spPr>
            <a:xfrm>
              <a:off x="4714222" y="2747385"/>
              <a:ext cx="68573" cy="22329"/>
            </a:xfrm>
            <a:custGeom>
              <a:avLst/>
              <a:gdLst/>
              <a:ahLst/>
              <a:cxnLst/>
              <a:rect l="l" t="t" r="r" b="b"/>
              <a:pathLst>
                <a:path w="1904" h="620" extrusionOk="0">
                  <a:moveTo>
                    <a:pt x="1765" y="0"/>
                  </a:moveTo>
                  <a:cubicBezTo>
                    <a:pt x="1756" y="0"/>
                    <a:pt x="1748" y="1"/>
                    <a:pt x="1740" y="3"/>
                  </a:cubicBezTo>
                  <a:lnTo>
                    <a:pt x="108" y="372"/>
                  </a:lnTo>
                  <a:cubicBezTo>
                    <a:pt x="42" y="389"/>
                    <a:pt x="0" y="455"/>
                    <a:pt x="14" y="521"/>
                  </a:cubicBezTo>
                  <a:cubicBezTo>
                    <a:pt x="28" y="581"/>
                    <a:pt x="76" y="619"/>
                    <a:pt x="136" y="619"/>
                  </a:cubicBezTo>
                  <a:cubicBezTo>
                    <a:pt x="143" y="619"/>
                    <a:pt x="153" y="616"/>
                    <a:pt x="160" y="616"/>
                  </a:cubicBezTo>
                  <a:lnTo>
                    <a:pt x="1796" y="247"/>
                  </a:lnTo>
                  <a:cubicBezTo>
                    <a:pt x="1862" y="233"/>
                    <a:pt x="1903" y="163"/>
                    <a:pt x="1886" y="97"/>
                  </a:cubicBezTo>
                  <a:cubicBezTo>
                    <a:pt x="1873" y="40"/>
                    <a:pt x="1821" y="0"/>
                    <a:pt x="176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33"/>
            <p:cNvSpPr/>
            <p:nvPr/>
          </p:nvSpPr>
          <p:spPr>
            <a:xfrm>
              <a:off x="6917892" y="3467358"/>
              <a:ext cx="269176" cy="341602"/>
            </a:xfrm>
            <a:custGeom>
              <a:avLst/>
              <a:gdLst/>
              <a:ahLst/>
              <a:cxnLst/>
              <a:rect l="l" t="t" r="r" b="b"/>
              <a:pathLst>
                <a:path w="7474" h="9485" extrusionOk="0">
                  <a:moveTo>
                    <a:pt x="7474" y="0"/>
                  </a:moveTo>
                  <a:lnTo>
                    <a:pt x="0" y="73"/>
                  </a:lnTo>
                  <a:lnTo>
                    <a:pt x="658" y="6979"/>
                  </a:lnTo>
                  <a:lnTo>
                    <a:pt x="658" y="7710"/>
                  </a:lnTo>
                  <a:cubicBezTo>
                    <a:pt x="658" y="8691"/>
                    <a:pt x="2049" y="9484"/>
                    <a:pt x="3765" y="9484"/>
                  </a:cubicBezTo>
                  <a:cubicBezTo>
                    <a:pt x="5484" y="9484"/>
                    <a:pt x="6875" y="8691"/>
                    <a:pt x="6875" y="7710"/>
                  </a:cubicBezTo>
                  <a:lnTo>
                    <a:pt x="6875" y="6979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33"/>
            <p:cNvSpPr/>
            <p:nvPr/>
          </p:nvSpPr>
          <p:spPr>
            <a:xfrm>
              <a:off x="6913390" y="3462821"/>
              <a:ext cx="278180" cy="350642"/>
            </a:xfrm>
            <a:custGeom>
              <a:avLst/>
              <a:gdLst/>
              <a:ahLst/>
              <a:cxnLst/>
              <a:rect l="l" t="t" r="r" b="b"/>
              <a:pathLst>
                <a:path w="7724" h="9736" extrusionOk="0">
                  <a:moveTo>
                    <a:pt x="7463" y="251"/>
                  </a:moveTo>
                  <a:lnTo>
                    <a:pt x="6878" y="7105"/>
                  </a:lnTo>
                  <a:lnTo>
                    <a:pt x="6878" y="7836"/>
                  </a:lnTo>
                  <a:cubicBezTo>
                    <a:pt x="6878" y="8748"/>
                    <a:pt x="5539" y="9488"/>
                    <a:pt x="3890" y="9488"/>
                  </a:cubicBezTo>
                  <a:cubicBezTo>
                    <a:pt x="2244" y="9488"/>
                    <a:pt x="904" y="8748"/>
                    <a:pt x="904" y="7836"/>
                  </a:cubicBezTo>
                  <a:lnTo>
                    <a:pt x="904" y="7091"/>
                  </a:lnTo>
                  <a:lnTo>
                    <a:pt x="261" y="321"/>
                  </a:lnTo>
                  <a:lnTo>
                    <a:pt x="7463" y="251"/>
                  </a:lnTo>
                  <a:close/>
                  <a:moveTo>
                    <a:pt x="7599" y="1"/>
                  </a:moveTo>
                  <a:lnTo>
                    <a:pt x="125" y="74"/>
                  </a:lnTo>
                  <a:cubicBezTo>
                    <a:pt x="90" y="74"/>
                    <a:pt x="56" y="88"/>
                    <a:pt x="35" y="115"/>
                  </a:cubicBezTo>
                  <a:cubicBezTo>
                    <a:pt x="10" y="139"/>
                    <a:pt x="0" y="175"/>
                    <a:pt x="3" y="210"/>
                  </a:cubicBezTo>
                  <a:lnTo>
                    <a:pt x="657" y="7105"/>
                  </a:lnTo>
                  <a:lnTo>
                    <a:pt x="657" y="7836"/>
                  </a:lnTo>
                  <a:cubicBezTo>
                    <a:pt x="657" y="8883"/>
                    <a:pt x="2108" y="9735"/>
                    <a:pt x="3890" y="9735"/>
                  </a:cubicBezTo>
                  <a:cubicBezTo>
                    <a:pt x="5675" y="9735"/>
                    <a:pt x="7125" y="8883"/>
                    <a:pt x="7125" y="7836"/>
                  </a:cubicBezTo>
                  <a:lnTo>
                    <a:pt x="7125" y="7116"/>
                  </a:lnTo>
                  <a:lnTo>
                    <a:pt x="7721" y="136"/>
                  </a:lnTo>
                  <a:cubicBezTo>
                    <a:pt x="7724" y="102"/>
                    <a:pt x="7713" y="67"/>
                    <a:pt x="7689" y="43"/>
                  </a:cubicBezTo>
                  <a:cubicBezTo>
                    <a:pt x="7665" y="18"/>
                    <a:pt x="7637" y="8"/>
                    <a:pt x="7599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33"/>
            <p:cNvSpPr/>
            <p:nvPr/>
          </p:nvSpPr>
          <p:spPr>
            <a:xfrm>
              <a:off x="6926140" y="3556315"/>
              <a:ext cx="252897" cy="180327"/>
            </a:xfrm>
            <a:custGeom>
              <a:avLst/>
              <a:gdLst/>
              <a:ahLst/>
              <a:cxnLst/>
              <a:rect l="l" t="t" r="r" b="b"/>
              <a:pathLst>
                <a:path w="7022" h="5007" extrusionOk="0">
                  <a:moveTo>
                    <a:pt x="1" y="0"/>
                  </a:moveTo>
                  <a:lnTo>
                    <a:pt x="391" y="4123"/>
                  </a:lnTo>
                  <a:cubicBezTo>
                    <a:pt x="1024" y="4652"/>
                    <a:pt x="2196" y="5007"/>
                    <a:pt x="3543" y="5007"/>
                  </a:cubicBezTo>
                  <a:cubicBezTo>
                    <a:pt x="4879" y="5007"/>
                    <a:pt x="6044" y="4655"/>
                    <a:pt x="6678" y="4133"/>
                  </a:cubicBezTo>
                  <a:lnTo>
                    <a:pt x="7022" y="119"/>
                  </a:lnTo>
                  <a:lnTo>
                    <a:pt x="7022" y="119"/>
                  </a:lnTo>
                  <a:cubicBezTo>
                    <a:pt x="6559" y="838"/>
                    <a:pt x="5175" y="1364"/>
                    <a:pt x="3543" y="1364"/>
                  </a:cubicBezTo>
                  <a:cubicBezTo>
                    <a:pt x="1824" y="1364"/>
                    <a:pt x="383" y="783"/>
                    <a:pt x="1" y="0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33"/>
            <p:cNvSpPr/>
            <p:nvPr/>
          </p:nvSpPr>
          <p:spPr>
            <a:xfrm>
              <a:off x="6921530" y="3551849"/>
              <a:ext cx="262153" cy="189295"/>
            </a:xfrm>
            <a:custGeom>
              <a:avLst/>
              <a:gdLst/>
              <a:ahLst/>
              <a:cxnLst/>
              <a:rect l="l" t="t" r="r" b="b"/>
              <a:pathLst>
                <a:path w="7279" h="5256" extrusionOk="0">
                  <a:moveTo>
                    <a:pt x="293" y="562"/>
                  </a:moveTo>
                  <a:cubicBezTo>
                    <a:pt x="916" y="1195"/>
                    <a:pt x="2210" y="1610"/>
                    <a:pt x="3671" y="1610"/>
                  </a:cubicBezTo>
                  <a:cubicBezTo>
                    <a:pt x="5086" y="1610"/>
                    <a:pt x="6350" y="1224"/>
                    <a:pt x="6994" y="618"/>
                  </a:cubicBezTo>
                  <a:lnTo>
                    <a:pt x="6994" y="618"/>
                  </a:lnTo>
                  <a:lnTo>
                    <a:pt x="6687" y="4195"/>
                  </a:lnTo>
                  <a:cubicBezTo>
                    <a:pt x="6043" y="4696"/>
                    <a:pt x="4895" y="5009"/>
                    <a:pt x="3671" y="5009"/>
                  </a:cubicBezTo>
                  <a:cubicBezTo>
                    <a:pt x="2432" y="5009"/>
                    <a:pt x="1277" y="4692"/>
                    <a:pt x="637" y="4185"/>
                  </a:cubicBezTo>
                  <a:lnTo>
                    <a:pt x="293" y="562"/>
                  </a:lnTo>
                  <a:close/>
                  <a:moveTo>
                    <a:pt x="128" y="1"/>
                  </a:moveTo>
                  <a:cubicBezTo>
                    <a:pt x="117" y="1"/>
                    <a:pt x="106" y="2"/>
                    <a:pt x="94" y="5"/>
                  </a:cubicBezTo>
                  <a:cubicBezTo>
                    <a:pt x="35" y="23"/>
                    <a:pt x="0" y="79"/>
                    <a:pt x="4" y="138"/>
                  </a:cubicBezTo>
                  <a:lnTo>
                    <a:pt x="397" y="4257"/>
                  </a:lnTo>
                  <a:cubicBezTo>
                    <a:pt x="400" y="4292"/>
                    <a:pt x="415" y="4320"/>
                    <a:pt x="439" y="4341"/>
                  </a:cubicBezTo>
                  <a:cubicBezTo>
                    <a:pt x="1124" y="4915"/>
                    <a:pt x="2331" y="5256"/>
                    <a:pt x="3671" y="5256"/>
                  </a:cubicBezTo>
                  <a:cubicBezTo>
                    <a:pt x="4996" y="5256"/>
                    <a:pt x="6200" y="4919"/>
                    <a:pt x="6886" y="4355"/>
                  </a:cubicBezTo>
                  <a:cubicBezTo>
                    <a:pt x="6910" y="4334"/>
                    <a:pt x="6928" y="4302"/>
                    <a:pt x="6931" y="4268"/>
                  </a:cubicBezTo>
                  <a:lnTo>
                    <a:pt x="7275" y="253"/>
                  </a:lnTo>
                  <a:cubicBezTo>
                    <a:pt x="7278" y="198"/>
                    <a:pt x="7244" y="145"/>
                    <a:pt x="7191" y="124"/>
                  </a:cubicBezTo>
                  <a:cubicBezTo>
                    <a:pt x="7178" y="120"/>
                    <a:pt x="7165" y="118"/>
                    <a:pt x="7152" y="118"/>
                  </a:cubicBezTo>
                  <a:cubicBezTo>
                    <a:pt x="7110" y="118"/>
                    <a:pt x="7070" y="139"/>
                    <a:pt x="7045" y="177"/>
                  </a:cubicBezTo>
                  <a:cubicBezTo>
                    <a:pt x="6597" y="876"/>
                    <a:pt x="5208" y="1362"/>
                    <a:pt x="3671" y="1362"/>
                  </a:cubicBezTo>
                  <a:cubicBezTo>
                    <a:pt x="2049" y="1362"/>
                    <a:pt x="609" y="820"/>
                    <a:pt x="240" y="72"/>
                  </a:cubicBezTo>
                  <a:cubicBezTo>
                    <a:pt x="218" y="27"/>
                    <a:pt x="175" y="1"/>
                    <a:pt x="12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33"/>
            <p:cNvSpPr/>
            <p:nvPr/>
          </p:nvSpPr>
          <p:spPr>
            <a:xfrm>
              <a:off x="6921242" y="3505174"/>
              <a:ext cx="1188" cy="11705"/>
            </a:xfrm>
            <a:custGeom>
              <a:avLst/>
              <a:gdLst/>
              <a:ahLst/>
              <a:cxnLst/>
              <a:rect l="l" t="t" r="r" b="b"/>
              <a:pathLst>
                <a:path w="33" h="325" extrusionOk="0">
                  <a:moveTo>
                    <a:pt x="1" y="1"/>
                  </a:moveTo>
                  <a:lnTo>
                    <a:pt x="33" y="325"/>
                  </a:lnTo>
                  <a:lnTo>
                    <a:pt x="33" y="27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33"/>
            <p:cNvSpPr/>
            <p:nvPr/>
          </p:nvSpPr>
          <p:spPr>
            <a:xfrm>
              <a:off x="6916632" y="3500636"/>
              <a:ext cx="10192" cy="20601"/>
            </a:xfrm>
            <a:custGeom>
              <a:avLst/>
              <a:gdLst/>
              <a:ahLst/>
              <a:cxnLst/>
              <a:rect l="l" t="t" r="r" b="b"/>
              <a:pathLst>
                <a:path w="283" h="572" extrusionOk="0">
                  <a:moveTo>
                    <a:pt x="127" y="1"/>
                  </a:moveTo>
                  <a:cubicBezTo>
                    <a:pt x="123" y="1"/>
                    <a:pt x="119" y="1"/>
                    <a:pt x="116" y="1"/>
                  </a:cubicBezTo>
                  <a:cubicBezTo>
                    <a:pt x="50" y="8"/>
                    <a:pt x="0" y="67"/>
                    <a:pt x="4" y="137"/>
                  </a:cubicBezTo>
                  <a:lnTo>
                    <a:pt x="35" y="461"/>
                  </a:lnTo>
                  <a:cubicBezTo>
                    <a:pt x="42" y="523"/>
                    <a:pt x="95" y="572"/>
                    <a:pt x="161" y="572"/>
                  </a:cubicBezTo>
                  <a:lnTo>
                    <a:pt x="164" y="572"/>
                  </a:lnTo>
                  <a:cubicBezTo>
                    <a:pt x="230" y="568"/>
                    <a:pt x="283" y="516"/>
                    <a:pt x="283" y="451"/>
                  </a:cubicBezTo>
                  <a:lnTo>
                    <a:pt x="251" y="112"/>
                  </a:lnTo>
                  <a:cubicBezTo>
                    <a:pt x="245" y="47"/>
                    <a:pt x="186" y="1"/>
                    <a:pt x="127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33"/>
            <p:cNvSpPr/>
            <p:nvPr/>
          </p:nvSpPr>
          <p:spPr>
            <a:xfrm>
              <a:off x="6902226" y="3382111"/>
              <a:ext cx="302634" cy="172944"/>
            </a:xfrm>
            <a:custGeom>
              <a:avLst/>
              <a:gdLst/>
              <a:ahLst/>
              <a:cxnLst/>
              <a:rect l="l" t="t" r="r" b="b"/>
              <a:pathLst>
                <a:path w="8403" h="4802" extrusionOk="0">
                  <a:moveTo>
                    <a:pt x="4200" y="1"/>
                  </a:moveTo>
                  <a:cubicBezTo>
                    <a:pt x="2499" y="1"/>
                    <a:pt x="1034" y="582"/>
                    <a:pt x="376" y="1414"/>
                  </a:cubicBezTo>
                  <a:lnTo>
                    <a:pt x="0" y="1414"/>
                  </a:lnTo>
                  <a:lnTo>
                    <a:pt x="0" y="2401"/>
                  </a:lnTo>
                  <a:cubicBezTo>
                    <a:pt x="0" y="3727"/>
                    <a:pt x="1882" y="4802"/>
                    <a:pt x="4200" y="4802"/>
                  </a:cubicBezTo>
                  <a:cubicBezTo>
                    <a:pt x="6520" y="4802"/>
                    <a:pt x="8403" y="3727"/>
                    <a:pt x="8403" y="2401"/>
                  </a:cubicBezTo>
                  <a:lnTo>
                    <a:pt x="8403" y="1414"/>
                  </a:lnTo>
                  <a:lnTo>
                    <a:pt x="8027" y="1414"/>
                  </a:lnTo>
                  <a:cubicBezTo>
                    <a:pt x="7369" y="582"/>
                    <a:pt x="5905" y="1"/>
                    <a:pt x="4200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33"/>
            <p:cNvSpPr/>
            <p:nvPr/>
          </p:nvSpPr>
          <p:spPr>
            <a:xfrm>
              <a:off x="6897724" y="3377609"/>
              <a:ext cx="311674" cy="181840"/>
            </a:xfrm>
            <a:custGeom>
              <a:avLst/>
              <a:gdLst/>
              <a:ahLst/>
              <a:cxnLst/>
              <a:rect l="l" t="t" r="r" b="b"/>
              <a:pathLst>
                <a:path w="8654" h="5049" extrusionOk="0">
                  <a:moveTo>
                    <a:pt x="4325" y="248"/>
                  </a:moveTo>
                  <a:cubicBezTo>
                    <a:pt x="5935" y="248"/>
                    <a:pt x="7401" y="787"/>
                    <a:pt x="8058" y="1615"/>
                  </a:cubicBezTo>
                  <a:cubicBezTo>
                    <a:pt x="8079" y="1646"/>
                    <a:pt x="8117" y="1664"/>
                    <a:pt x="8152" y="1664"/>
                  </a:cubicBezTo>
                  <a:lnTo>
                    <a:pt x="8403" y="1664"/>
                  </a:lnTo>
                  <a:lnTo>
                    <a:pt x="8403" y="2526"/>
                  </a:lnTo>
                  <a:cubicBezTo>
                    <a:pt x="8403" y="3783"/>
                    <a:pt x="6576" y="4802"/>
                    <a:pt x="4325" y="4802"/>
                  </a:cubicBezTo>
                  <a:cubicBezTo>
                    <a:pt x="2078" y="4802"/>
                    <a:pt x="247" y="3783"/>
                    <a:pt x="247" y="2526"/>
                  </a:cubicBezTo>
                  <a:lnTo>
                    <a:pt x="247" y="1664"/>
                  </a:lnTo>
                  <a:lnTo>
                    <a:pt x="501" y="1664"/>
                  </a:lnTo>
                  <a:cubicBezTo>
                    <a:pt x="536" y="1664"/>
                    <a:pt x="575" y="1646"/>
                    <a:pt x="599" y="1615"/>
                  </a:cubicBezTo>
                  <a:cubicBezTo>
                    <a:pt x="1253" y="787"/>
                    <a:pt x="2717" y="248"/>
                    <a:pt x="4325" y="248"/>
                  </a:cubicBezTo>
                  <a:close/>
                  <a:moveTo>
                    <a:pt x="4325" y="0"/>
                  </a:moveTo>
                  <a:cubicBezTo>
                    <a:pt x="2675" y="0"/>
                    <a:pt x="1159" y="554"/>
                    <a:pt x="442" y="1413"/>
                  </a:cubicBezTo>
                  <a:lnTo>
                    <a:pt x="125" y="1413"/>
                  </a:lnTo>
                  <a:cubicBezTo>
                    <a:pt x="56" y="1413"/>
                    <a:pt x="0" y="1469"/>
                    <a:pt x="0" y="1539"/>
                  </a:cubicBezTo>
                  <a:lnTo>
                    <a:pt x="0" y="2526"/>
                  </a:lnTo>
                  <a:cubicBezTo>
                    <a:pt x="0" y="3918"/>
                    <a:pt x="1941" y="5049"/>
                    <a:pt x="4325" y="5049"/>
                  </a:cubicBezTo>
                  <a:cubicBezTo>
                    <a:pt x="6712" y="5049"/>
                    <a:pt x="8653" y="3918"/>
                    <a:pt x="8653" y="2526"/>
                  </a:cubicBezTo>
                  <a:lnTo>
                    <a:pt x="8653" y="1539"/>
                  </a:lnTo>
                  <a:cubicBezTo>
                    <a:pt x="8653" y="1469"/>
                    <a:pt x="8597" y="1413"/>
                    <a:pt x="8528" y="1413"/>
                  </a:cubicBezTo>
                  <a:lnTo>
                    <a:pt x="8211" y="1413"/>
                  </a:lnTo>
                  <a:cubicBezTo>
                    <a:pt x="7494" y="554"/>
                    <a:pt x="5977" y="0"/>
                    <a:pt x="432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33"/>
            <p:cNvSpPr/>
            <p:nvPr/>
          </p:nvSpPr>
          <p:spPr>
            <a:xfrm>
              <a:off x="6902226" y="3346529"/>
              <a:ext cx="302634" cy="172980"/>
            </a:xfrm>
            <a:custGeom>
              <a:avLst/>
              <a:gdLst/>
              <a:ahLst/>
              <a:cxnLst/>
              <a:rect l="l" t="t" r="r" b="b"/>
              <a:pathLst>
                <a:path w="8403" h="4803" extrusionOk="0">
                  <a:moveTo>
                    <a:pt x="4200" y="1"/>
                  </a:moveTo>
                  <a:cubicBezTo>
                    <a:pt x="1882" y="1"/>
                    <a:pt x="0" y="1076"/>
                    <a:pt x="0" y="2402"/>
                  </a:cubicBezTo>
                  <a:cubicBezTo>
                    <a:pt x="0" y="3728"/>
                    <a:pt x="1882" y="4802"/>
                    <a:pt x="4200" y="4802"/>
                  </a:cubicBezTo>
                  <a:cubicBezTo>
                    <a:pt x="6520" y="4802"/>
                    <a:pt x="8403" y="3728"/>
                    <a:pt x="8403" y="2402"/>
                  </a:cubicBezTo>
                  <a:cubicBezTo>
                    <a:pt x="8403" y="1076"/>
                    <a:pt x="6520" y="1"/>
                    <a:pt x="420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33"/>
            <p:cNvSpPr/>
            <p:nvPr/>
          </p:nvSpPr>
          <p:spPr>
            <a:xfrm>
              <a:off x="6897724" y="3342027"/>
              <a:ext cx="311674" cy="181984"/>
            </a:xfrm>
            <a:custGeom>
              <a:avLst/>
              <a:gdLst/>
              <a:ahLst/>
              <a:cxnLst/>
              <a:rect l="l" t="t" r="r" b="b"/>
              <a:pathLst>
                <a:path w="8654" h="5053" extrusionOk="0">
                  <a:moveTo>
                    <a:pt x="4325" y="251"/>
                  </a:moveTo>
                  <a:cubicBezTo>
                    <a:pt x="6576" y="251"/>
                    <a:pt x="8403" y="1271"/>
                    <a:pt x="8403" y="2527"/>
                  </a:cubicBezTo>
                  <a:cubicBezTo>
                    <a:pt x="8403" y="3782"/>
                    <a:pt x="6576" y="4802"/>
                    <a:pt x="4325" y="4802"/>
                  </a:cubicBezTo>
                  <a:cubicBezTo>
                    <a:pt x="2078" y="4802"/>
                    <a:pt x="247" y="3782"/>
                    <a:pt x="247" y="2527"/>
                  </a:cubicBezTo>
                  <a:cubicBezTo>
                    <a:pt x="247" y="1271"/>
                    <a:pt x="2078" y="251"/>
                    <a:pt x="4325" y="251"/>
                  </a:cubicBezTo>
                  <a:close/>
                  <a:moveTo>
                    <a:pt x="4325" y="1"/>
                  </a:moveTo>
                  <a:cubicBezTo>
                    <a:pt x="1941" y="1"/>
                    <a:pt x="0" y="1135"/>
                    <a:pt x="0" y="2527"/>
                  </a:cubicBezTo>
                  <a:cubicBezTo>
                    <a:pt x="0" y="3918"/>
                    <a:pt x="1941" y="5052"/>
                    <a:pt x="4325" y="5052"/>
                  </a:cubicBezTo>
                  <a:cubicBezTo>
                    <a:pt x="6712" y="5052"/>
                    <a:pt x="8653" y="3918"/>
                    <a:pt x="8653" y="2527"/>
                  </a:cubicBezTo>
                  <a:cubicBezTo>
                    <a:pt x="8653" y="1135"/>
                    <a:pt x="6712" y="1"/>
                    <a:pt x="4325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33"/>
            <p:cNvSpPr/>
            <p:nvPr/>
          </p:nvSpPr>
          <p:spPr>
            <a:xfrm>
              <a:off x="6921422" y="3340298"/>
              <a:ext cx="264278" cy="151011"/>
            </a:xfrm>
            <a:custGeom>
              <a:avLst/>
              <a:gdLst/>
              <a:ahLst/>
              <a:cxnLst/>
              <a:rect l="l" t="t" r="r" b="b"/>
              <a:pathLst>
                <a:path w="7338" h="4193" extrusionOk="0">
                  <a:moveTo>
                    <a:pt x="3667" y="0"/>
                  </a:moveTo>
                  <a:cubicBezTo>
                    <a:pt x="2181" y="0"/>
                    <a:pt x="901" y="505"/>
                    <a:pt x="327" y="1235"/>
                  </a:cubicBezTo>
                  <a:lnTo>
                    <a:pt x="0" y="1235"/>
                  </a:lnTo>
                  <a:lnTo>
                    <a:pt x="0" y="2094"/>
                  </a:lnTo>
                  <a:cubicBezTo>
                    <a:pt x="0" y="3253"/>
                    <a:pt x="1642" y="4193"/>
                    <a:pt x="3667" y="4193"/>
                  </a:cubicBezTo>
                  <a:cubicBezTo>
                    <a:pt x="5695" y="4193"/>
                    <a:pt x="7337" y="3253"/>
                    <a:pt x="7337" y="2094"/>
                  </a:cubicBezTo>
                  <a:lnTo>
                    <a:pt x="7337" y="1235"/>
                  </a:lnTo>
                  <a:lnTo>
                    <a:pt x="7010" y="1235"/>
                  </a:lnTo>
                  <a:cubicBezTo>
                    <a:pt x="6436" y="505"/>
                    <a:pt x="5156" y="0"/>
                    <a:pt x="3667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33"/>
            <p:cNvSpPr/>
            <p:nvPr/>
          </p:nvSpPr>
          <p:spPr>
            <a:xfrm>
              <a:off x="6916884" y="3335760"/>
              <a:ext cx="273318" cy="160087"/>
            </a:xfrm>
            <a:custGeom>
              <a:avLst/>
              <a:gdLst/>
              <a:ahLst/>
              <a:cxnLst/>
              <a:rect l="l" t="t" r="r" b="b"/>
              <a:pathLst>
                <a:path w="7589" h="4445" extrusionOk="0">
                  <a:moveTo>
                    <a:pt x="3793" y="248"/>
                  </a:moveTo>
                  <a:cubicBezTo>
                    <a:pt x="5195" y="248"/>
                    <a:pt x="6468" y="714"/>
                    <a:pt x="7039" y="1438"/>
                  </a:cubicBezTo>
                  <a:cubicBezTo>
                    <a:pt x="7063" y="1466"/>
                    <a:pt x="7098" y="1483"/>
                    <a:pt x="7136" y="1483"/>
                  </a:cubicBezTo>
                  <a:lnTo>
                    <a:pt x="7338" y="1483"/>
                  </a:lnTo>
                  <a:lnTo>
                    <a:pt x="7338" y="2220"/>
                  </a:lnTo>
                  <a:cubicBezTo>
                    <a:pt x="7338" y="3309"/>
                    <a:pt x="5748" y="4194"/>
                    <a:pt x="3793" y="4194"/>
                  </a:cubicBezTo>
                  <a:cubicBezTo>
                    <a:pt x="1841" y="4194"/>
                    <a:pt x="247" y="3309"/>
                    <a:pt x="247" y="2220"/>
                  </a:cubicBezTo>
                  <a:lnTo>
                    <a:pt x="247" y="1483"/>
                  </a:lnTo>
                  <a:lnTo>
                    <a:pt x="453" y="1483"/>
                  </a:lnTo>
                  <a:cubicBezTo>
                    <a:pt x="491" y="1483"/>
                    <a:pt x="526" y="1466"/>
                    <a:pt x="550" y="1438"/>
                  </a:cubicBezTo>
                  <a:cubicBezTo>
                    <a:pt x="1121" y="714"/>
                    <a:pt x="2394" y="248"/>
                    <a:pt x="3793" y="248"/>
                  </a:cubicBezTo>
                  <a:close/>
                  <a:moveTo>
                    <a:pt x="3793" y="1"/>
                  </a:moveTo>
                  <a:cubicBezTo>
                    <a:pt x="2352" y="1"/>
                    <a:pt x="1027" y="484"/>
                    <a:pt x="393" y="1236"/>
                  </a:cubicBezTo>
                  <a:lnTo>
                    <a:pt x="126" y="1236"/>
                  </a:lnTo>
                  <a:cubicBezTo>
                    <a:pt x="56" y="1236"/>
                    <a:pt x="1" y="1292"/>
                    <a:pt x="1" y="1361"/>
                  </a:cubicBezTo>
                  <a:lnTo>
                    <a:pt x="1" y="2220"/>
                  </a:lnTo>
                  <a:cubicBezTo>
                    <a:pt x="1" y="3445"/>
                    <a:pt x="1702" y="4444"/>
                    <a:pt x="3793" y="4444"/>
                  </a:cubicBezTo>
                  <a:cubicBezTo>
                    <a:pt x="5888" y="4444"/>
                    <a:pt x="7588" y="3445"/>
                    <a:pt x="7588" y="2220"/>
                  </a:cubicBezTo>
                  <a:lnTo>
                    <a:pt x="7588" y="1361"/>
                  </a:lnTo>
                  <a:cubicBezTo>
                    <a:pt x="7588" y="1292"/>
                    <a:pt x="7533" y="1236"/>
                    <a:pt x="7463" y="1236"/>
                  </a:cubicBezTo>
                  <a:lnTo>
                    <a:pt x="7195" y="1236"/>
                  </a:lnTo>
                  <a:cubicBezTo>
                    <a:pt x="6562" y="484"/>
                    <a:pt x="5236" y="1"/>
                    <a:pt x="3793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33"/>
            <p:cNvSpPr/>
            <p:nvPr/>
          </p:nvSpPr>
          <p:spPr>
            <a:xfrm>
              <a:off x="6921422" y="3309181"/>
              <a:ext cx="264278" cy="151047"/>
            </a:xfrm>
            <a:custGeom>
              <a:avLst/>
              <a:gdLst/>
              <a:ahLst/>
              <a:cxnLst/>
              <a:rect l="l" t="t" r="r" b="b"/>
              <a:pathLst>
                <a:path w="7338" h="4194" extrusionOk="0">
                  <a:moveTo>
                    <a:pt x="3667" y="1"/>
                  </a:moveTo>
                  <a:cubicBezTo>
                    <a:pt x="1642" y="1"/>
                    <a:pt x="0" y="940"/>
                    <a:pt x="0" y="2099"/>
                  </a:cubicBezTo>
                  <a:cubicBezTo>
                    <a:pt x="0" y="3254"/>
                    <a:pt x="1642" y="4193"/>
                    <a:pt x="3667" y="4193"/>
                  </a:cubicBezTo>
                  <a:cubicBezTo>
                    <a:pt x="5695" y="4193"/>
                    <a:pt x="7337" y="3254"/>
                    <a:pt x="7337" y="2099"/>
                  </a:cubicBezTo>
                  <a:cubicBezTo>
                    <a:pt x="7337" y="940"/>
                    <a:pt x="5695" y="1"/>
                    <a:pt x="366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33"/>
            <p:cNvSpPr/>
            <p:nvPr/>
          </p:nvSpPr>
          <p:spPr>
            <a:xfrm>
              <a:off x="6916884" y="3304679"/>
              <a:ext cx="273318" cy="160051"/>
            </a:xfrm>
            <a:custGeom>
              <a:avLst/>
              <a:gdLst/>
              <a:ahLst/>
              <a:cxnLst/>
              <a:rect l="l" t="t" r="r" b="b"/>
              <a:pathLst>
                <a:path w="7589" h="4444" extrusionOk="0">
                  <a:moveTo>
                    <a:pt x="3793" y="251"/>
                  </a:moveTo>
                  <a:cubicBezTo>
                    <a:pt x="5748" y="251"/>
                    <a:pt x="7338" y="1135"/>
                    <a:pt x="7338" y="2224"/>
                  </a:cubicBezTo>
                  <a:cubicBezTo>
                    <a:pt x="7338" y="3310"/>
                    <a:pt x="5748" y="4196"/>
                    <a:pt x="3793" y="4196"/>
                  </a:cubicBezTo>
                  <a:cubicBezTo>
                    <a:pt x="1841" y="4196"/>
                    <a:pt x="247" y="3310"/>
                    <a:pt x="247" y="2224"/>
                  </a:cubicBezTo>
                  <a:cubicBezTo>
                    <a:pt x="247" y="1135"/>
                    <a:pt x="1841" y="251"/>
                    <a:pt x="3793" y="251"/>
                  </a:cubicBezTo>
                  <a:close/>
                  <a:moveTo>
                    <a:pt x="3793" y="1"/>
                  </a:moveTo>
                  <a:cubicBezTo>
                    <a:pt x="1702" y="1"/>
                    <a:pt x="1" y="999"/>
                    <a:pt x="1" y="2224"/>
                  </a:cubicBezTo>
                  <a:cubicBezTo>
                    <a:pt x="1" y="3449"/>
                    <a:pt x="1702" y="4444"/>
                    <a:pt x="3793" y="4444"/>
                  </a:cubicBezTo>
                  <a:cubicBezTo>
                    <a:pt x="5888" y="4444"/>
                    <a:pt x="7588" y="3449"/>
                    <a:pt x="7588" y="2224"/>
                  </a:cubicBezTo>
                  <a:cubicBezTo>
                    <a:pt x="7588" y="999"/>
                    <a:pt x="5888" y="1"/>
                    <a:pt x="3793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33"/>
            <p:cNvSpPr/>
            <p:nvPr/>
          </p:nvSpPr>
          <p:spPr>
            <a:xfrm>
              <a:off x="7513576" y="3425581"/>
              <a:ext cx="5798" cy="30901"/>
            </a:xfrm>
            <a:custGeom>
              <a:avLst/>
              <a:gdLst/>
              <a:ahLst/>
              <a:cxnLst/>
              <a:rect l="l" t="t" r="r" b="b"/>
              <a:pathLst>
                <a:path w="161" h="858" extrusionOk="0">
                  <a:moveTo>
                    <a:pt x="71" y="0"/>
                  </a:moveTo>
                  <a:cubicBezTo>
                    <a:pt x="67" y="0"/>
                    <a:pt x="63" y="0"/>
                    <a:pt x="59" y="1"/>
                  </a:cubicBezTo>
                  <a:cubicBezTo>
                    <a:pt x="24" y="4"/>
                    <a:pt x="0" y="36"/>
                    <a:pt x="3" y="67"/>
                  </a:cubicBezTo>
                  <a:cubicBezTo>
                    <a:pt x="3" y="71"/>
                    <a:pt x="35" y="325"/>
                    <a:pt x="18" y="794"/>
                  </a:cubicBezTo>
                  <a:cubicBezTo>
                    <a:pt x="18" y="829"/>
                    <a:pt x="45" y="857"/>
                    <a:pt x="80" y="857"/>
                  </a:cubicBezTo>
                  <a:cubicBezTo>
                    <a:pt x="115" y="857"/>
                    <a:pt x="143" y="833"/>
                    <a:pt x="143" y="798"/>
                  </a:cubicBezTo>
                  <a:cubicBezTo>
                    <a:pt x="160" y="318"/>
                    <a:pt x="129" y="64"/>
                    <a:pt x="129" y="54"/>
                  </a:cubicBezTo>
                  <a:cubicBezTo>
                    <a:pt x="123" y="23"/>
                    <a:pt x="100" y="0"/>
                    <a:pt x="7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33"/>
            <p:cNvSpPr/>
            <p:nvPr/>
          </p:nvSpPr>
          <p:spPr>
            <a:xfrm>
              <a:off x="6344033" y="3655932"/>
              <a:ext cx="300005" cy="202260"/>
            </a:xfrm>
            <a:custGeom>
              <a:avLst/>
              <a:gdLst/>
              <a:ahLst/>
              <a:cxnLst/>
              <a:rect l="l" t="t" r="r" b="b"/>
              <a:pathLst>
                <a:path w="8330" h="5616" extrusionOk="0">
                  <a:moveTo>
                    <a:pt x="2710" y="0"/>
                  </a:moveTo>
                  <a:lnTo>
                    <a:pt x="0" y="4453"/>
                  </a:lnTo>
                  <a:lnTo>
                    <a:pt x="6005" y="5616"/>
                  </a:lnTo>
                  <a:lnTo>
                    <a:pt x="8329" y="1162"/>
                  </a:lnTo>
                  <a:lnTo>
                    <a:pt x="27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33"/>
            <p:cNvSpPr/>
            <p:nvPr/>
          </p:nvSpPr>
          <p:spPr>
            <a:xfrm>
              <a:off x="6339351" y="3651394"/>
              <a:ext cx="309297" cy="211336"/>
            </a:xfrm>
            <a:custGeom>
              <a:avLst/>
              <a:gdLst/>
              <a:ahLst/>
              <a:cxnLst/>
              <a:rect l="l" t="t" r="r" b="b"/>
              <a:pathLst>
                <a:path w="8588" h="5868" extrusionOk="0">
                  <a:moveTo>
                    <a:pt x="2902" y="265"/>
                  </a:moveTo>
                  <a:lnTo>
                    <a:pt x="8271" y="1375"/>
                  </a:lnTo>
                  <a:lnTo>
                    <a:pt x="6065" y="5602"/>
                  </a:lnTo>
                  <a:lnTo>
                    <a:pt x="328" y="4493"/>
                  </a:lnTo>
                  <a:lnTo>
                    <a:pt x="2902" y="265"/>
                  </a:lnTo>
                  <a:close/>
                  <a:moveTo>
                    <a:pt x="2838" y="0"/>
                  </a:moveTo>
                  <a:cubicBezTo>
                    <a:pt x="2796" y="0"/>
                    <a:pt x="2758" y="23"/>
                    <a:pt x="2735" y="60"/>
                  </a:cubicBezTo>
                  <a:lnTo>
                    <a:pt x="26" y="4514"/>
                  </a:lnTo>
                  <a:cubicBezTo>
                    <a:pt x="1" y="4548"/>
                    <a:pt x="1" y="4594"/>
                    <a:pt x="15" y="4628"/>
                  </a:cubicBezTo>
                  <a:cubicBezTo>
                    <a:pt x="32" y="4666"/>
                    <a:pt x="67" y="4694"/>
                    <a:pt x="105" y="4701"/>
                  </a:cubicBezTo>
                  <a:lnTo>
                    <a:pt x="6110" y="5863"/>
                  </a:lnTo>
                  <a:cubicBezTo>
                    <a:pt x="6117" y="5863"/>
                    <a:pt x="6125" y="5867"/>
                    <a:pt x="6135" y="5867"/>
                  </a:cubicBezTo>
                  <a:cubicBezTo>
                    <a:pt x="6180" y="5867"/>
                    <a:pt x="6221" y="5839"/>
                    <a:pt x="6242" y="5797"/>
                  </a:cubicBezTo>
                  <a:lnTo>
                    <a:pt x="8567" y="1344"/>
                  </a:lnTo>
                  <a:cubicBezTo>
                    <a:pt x="8584" y="1309"/>
                    <a:pt x="8588" y="1267"/>
                    <a:pt x="8570" y="1233"/>
                  </a:cubicBezTo>
                  <a:cubicBezTo>
                    <a:pt x="8553" y="1198"/>
                    <a:pt x="8522" y="1174"/>
                    <a:pt x="8483" y="1166"/>
                  </a:cubicBezTo>
                  <a:lnTo>
                    <a:pt x="2868" y="5"/>
                  </a:lnTo>
                  <a:cubicBezTo>
                    <a:pt x="2858" y="2"/>
                    <a:pt x="2848" y="0"/>
                    <a:pt x="283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33"/>
            <p:cNvSpPr/>
            <p:nvPr/>
          </p:nvSpPr>
          <p:spPr>
            <a:xfrm>
              <a:off x="6511394" y="3474489"/>
              <a:ext cx="285995" cy="209283"/>
            </a:xfrm>
            <a:custGeom>
              <a:avLst/>
              <a:gdLst/>
              <a:ahLst/>
              <a:cxnLst/>
              <a:rect l="l" t="t" r="r" b="b"/>
              <a:pathLst>
                <a:path w="7941" h="5811" extrusionOk="0">
                  <a:moveTo>
                    <a:pt x="2711" y="0"/>
                  </a:moveTo>
                  <a:lnTo>
                    <a:pt x="1" y="4067"/>
                  </a:lnTo>
                  <a:lnTo>
                    <a:pt x="5616" y="5811"/>
                  </a:lnTo>
                  <a:lnTo>
                    <a:pt x="7941" y="1743"/>
                  </a:lnTo>
                  <a:lnTo>
                    <a:pt x="2711" y="0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33"/>
            <p:cNvSpPr/>
            <p:nvPr/>
          </p:nvSpPr>
          <p:spPr>
            <a:xfrm>
              <a:off x="6506784" y="3470060"/>
              <a:ext cx="295359" cy="218251"/>
            </a:xfrm>
            <a:custGeom>
              <a:avLst/>
              <a:gdLst/>
              <a:ahLst/>
              <a:cxnLst/>
              <a:rect l="l" t="t" r="r" b="b"/>
              <a:pathLst>
                <a:path w="8201" h="6060" extrusionOk="0">
                  <a:moveTo>
                    <a:pt x="2892" y="272"/>
                  </a:moveTo>
                  <a:lnTo>
                    <a:pt x="7887" y="1936"/>
                  </a:lnTo>
                  <a:lnTo>
                    <a:pt x="5689" y="5788"/>
                  </a:lnTo>
                  <a:lnTo>
                    <a:pt x="324" y="4121"/>
                  </a:lnTo>
                  <a:lnTo>
                    <a:pt x="2892" y="272"/>
                  </a:lnTo>
                  <a:close/>
                  <a:moveTo>
                    <a:pt x="2845" y="0"/>
                  </a:moveTo>
                  <a:cubicBezTo>
                    <a:pt x="2804" y="0"/>
                    <a:pt x="2763" y="19"/>
                    <a:pt x="2738" y="54"/>
                  </a:cubicBezTo>
                  <a:lnTo>
                    <a:pt x="24" y="4124"/>
                  </a:lnTo>
                  <a:cubicBezTo>
                    <a:pt x="3" y="4155"/>
                    <a:pt x="0" y="4197"/>
                    <a:pt x="11" y="4232"/>
                  </a:cubicBezTo>
                  <a:cubicBezTo>
                    <a:pt x="24" y="4270"/>
                    <a:pt x="56" y="4298"/>
                    <a:pt x="90" y="4309"/>
                  </a:cubicBezTo>
                  <a:lnTo>
                    <a:pt x="5710" y="6052"/>
                  </a:lnTo>
                  <a:cubicBezTo>
                    <a:pt x="5720" y="6055"/>
                    <a:pt x="5734" y="6059"/>
                    <a:pt x="5744" y="6059"/>
                  </a:cubicBezTo>
                  <a:cubicBezTo>
                    <a:pt x="5789" y="6059"/>
                    <a:pt x="5831" y="6034"/>
                    <a:pt x="5852" y="5996"/>
                  </a:cubicBezTo>
                  <a:lnTo>
                    <a:pt x="8176" y="1929"/>
                  </a:lnTo>
                  <a:cubicBezTo>
                    <a:pt x="8197" y="1897"/>
                    <a:pt x="8201" y="1856"/>
                    <a:pt x="8186" y="1821"/>
                  </a:cubicBezTo>
                  <a:cubicBezTo>
                    <a:pt x="8173" y="1790"/>
                    <a:pt x="8145" y="1762"/>
                    <a:pt x="8110" y="1748"/>
                  </a:cubicBezTo>
                  <a:lnTo>
                    <a:pt x="2881" y="5"/>
                  </a:lnTo>
                  <a:cubicBezTo>
                    <a:pt x="2869" y="2"/>
                    <a:pt x="2857" y="0"/>
                    <a:pt x="284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33"/>
            <p:cNvSpPr/>
            <p:nvPr/>
          </p:nvSpPr>
          <p:spPr>
            <a:xfrm>
              <a:off x="6650879" y="3753497"/>
              <a:ext cx="272201" cy="160447"/>
            </a:xfrm>
            <a:custGeom>
              <a:avLst/>
              <a:gdLst/>
              <a:ahLst/>
              <a:cxnLst/>
              <a:rect l="l" t="t" r="r" b="b"/>
              <a:pathLst>
                <a:path w="7558" h="4455" extrusionOk="0">
                  <a:moveTo>
                    <a:pt x="4843" y="1"/>
                  </a:moveTo>
                  <a:lnTo>
                    <a:pt x="0" y="1358"/>
                  </a:lnTo>
                  <a:lnTo>
                    <a:pt x="1938" y="4455"/>
                  </a:lnTo>
                  <a:lnTo>
                    <a:pt x="7557" y="3101"/>
                  </a:lnTo>
                  <a:lnTo>
                    <a:pt x="4843" y="1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620;p33"/>
            <p:cNvSpPr/>
            <p:nvPr/>
          </p:nvSpPr>
          <p:spPr>
            <a:xfrm>
              <a:off x="6646233" y="3749067"/>
              <a:ext cx="281457" cy="169415"/>
            </a:xfrm>
            <a:custGeom>
              <a:avLst/>
              <a:gdLst/>
              <a:ahLst/>
              <a:cxnLst/>
              <a:rect l="l" t="t" r="r" b="b"/>
              <a:pathLst>
                <a:path w="7815" h="4704" extrusionOk="0">
                  <a:moveTo>
                    <a:pt x="4931" y="263"/>
                  </a:moveTo>
                  <a:lnTo>
                    <a:pt x="7457" y="3151"/>
                  </a:lnTo>
                  <a:lnTo>
                    <a:pt x="2126" y="4438"/>
                  </a:lnTo>
                  <a:lnTo>
                    <a:pt x="324" y="1554"/>
                  </a:lnTo>
                  <a:lnTo>
                    <a:pt x="4931" y="263"/>
                  </a:lnTo>
                  <a:close/>
                  <a:moveTo>
                    <a:pt x="4976" y="1"/>
                  </a:moveTo>
                  <a:cubicBezTo>
                    <a:pt x="4964" y="1"/>
                    <a:pt x="4952" y="3"/>
                    <a:pt x="4941" y="6"/>
                  </a:cubicBezTo>
                  <a:lnTo>
                    <a:pt x="98" y="1360"/>
                  </a:lnTo>
                  <a:cubicBezTo>
                    <a:pt x="59" y="1370"/>
                    <a:pt x="28" y="1397"/>
                    <a:pt x="14" y="1436"/>
                  </a:cubicBezTo>
                  <a:cubicBezTo>
                    <a:pt x="1" y="1471"/>
                    <a:pt x="4" y="1513"/>
                    <a:pt x="25" y="1543"/>
                  </a:cubicBezTo>
                  <a:lnTo>
                    <a:pt x="1963" y="4644"/>
                  </a:lnTo>
                  <a:cubicBezTo>
                    <a:pt x="1987" y="4682"/>
                    <a:pt x="2026" y="4703"/>
                    <a:pt x="2067" y="4703"/>
                  </a:cubicBezTo>
                  <a:cubicBezTo>
                    <a:pt x="2077" y="4703"/>
                    <a:pt x="2088" y="4703"/>
                    <a:pt x="2095" y="4700"/>
                  </a:cubicBezTo>
                  <a:lnTo>
                    <a:pt x="7714" y="3343"/>
                  </a:lnTo>
                  <a:cubicBezTo>
                    <a:pt x="7755" y="3332"/>
                    <a:pt x="7791" y="3301"/>
                    <a:pt x="7801" y="3259"/>
                  </a:cubicBezTo>
                  <a:cubicBezTo>
                    <a:pt x="7815" y="3221"/>
                    <a:pt x="7804" y="3176"/>
                    <a:pt x="7776" y="3141"/>
                  </a:cubicBezTo>
                  <a:lnTo>
                    <a:pt x="5066" y="45"/>
                  </a:lnTo>
                  <a:cubicBezTo>
                    <a:pt x="5043" y="16"/>
                    <a:pt x="5010" y="1"/>
                    <a:pt x="4976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621;p33"/>
            <p:cNvSpPr/>
            <p:nvPr/>
          </p:nvSpPr>
          <p:spPr>
            <a:xfrm>
              <a:off x="7355183" y="1746172"/>
              <a:ext cx="714502" cy="1479100"/>
            </a:xfrm>
            <a:custGeom>
              <a:avLst/>
              <a:gdLst/>
              <a:ahLst/>
              <a:cxnLst/>
              <a:rect l="l" t="t" r="r" b="b"/>
              <a:pathLst>
                <a:path w="19839" h="41069" extrusionOk="0">
                  <a:moveTo>
                    <a:pt x="5626" y="1"/>
                  </a:moveTo>
                  <a:lnTo>
                    <a:pt x="2877" y="2043"/>
                  </a:lnTo>
                  <a:cubicBezTo>
                    <a:pt x="2877" y="2043"/>
                    <a:pt x="4218" y="4726"/>
                    <a:pt x="3261" y="7311"/>
                  </a:cubicBezTo>
                  <a:cubicBezTo>
                    <a:pt x="2301" y="9900"/>
                    <a:pt x="1" y="10665"/>
                    <a:pt x="1" y="13253"/>
                  </a:cubicBezTo>
                  <a:cubicBezTo>
                    <a:pt x="1" y="15838"/>
                    <a:pt x="2109" y="16990"/>
                    <a:pt x="3738" y="18809"/>
                  </a:cubicBezTo>
                  <a:cubicBezTo>
                    <a:pt x="5369" y="20629"/>
                    <a:pt x="4409" y="23409"/>
                    <a:pt x="2686" y="27719"/>
                  </a:cubicBezTo>
                  <a:cubicBezTo>
                    <a:pt x="1257" y="31289"/>
                    <a:pt x="2217" y="35906"/>
                    <a:pt x="5007" y="38561"/>
                  </a:cubicBezTo>
                  <a:cubicBezTo>
                    <a:pt x="6539" y="40016"/>
                    <a:pt x="8742" y="41069"/>
                    <a:pt x="10868" y="41069"/>
                  </a:cubicBezTo>
                  <a:cubicBezTo>
                    <a:pt x="12189" y="41069"/>
                    <a:pt x="13481" y="40663"/>
                    <a:pt x="14564" y="39695"/>
                  </a:cubicBezTo>
                  <a:cubicBezTo>
                    <a:pt x="17247" y="37301"/>
                    <a:pt x="15139" y="34041"/>
                    <a:pt x="14662" y="31742"/>
                  </a:cubicBezTo>
                  <a:cubicBezTo>
                    <a:pt x="14178" y="29431"/>
                    <a:pt x="17745" y="28569"/>
                    <a:pt x="18548" y="26648"/>
                  </a:cubicBezTo>
                  <a:cubicBezTo>
                    <a:pt x="19839" y="23559"/>
                    <a:pt x="18559" y="20723"/>
                    <a:pt x="16088" y="18712"/>
                  </a:cubicBezTo>
                  <a:cubicBezTo>
                    <a:pt x="14982" y="17815"/>
                    <a:pt x="13190" y="16437"/>
                    <a:pt x="13799" y="14784"/>
                  </a:cubicBezTo>
                  <a:cubicBezTo>
                    <a:pt x="14471" y="12964"/>
                    <a:pt x="15908" y="7694"/>
                    <a:pt x="13893" y="4343"/>
                  </a:cubicBezTo>
                  <a:cubicBezTo>
                    <a:pt x="11882" y="989"/>
                    <a:pt x="5626" y="1"/>
                    <a:pt x="5626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33"/>
            <p:cNvSpPr/>
            <p:nvPr/>
          </p:nvSpPr>
          <p:spPr>
            <a:xfrm>
              <a:off x="7350826" y="1741743"/>
              <a:ext cx="719616" cy="1488176"/>
            </a:xfrm>
            <a:custGeom>
              <a:avLst/>
              <a:gdLst/>
              <a:ahLst/>
              <a:cxnLst/>
              <a:rect l="l" t="t" r="r" b="b"/>
              <a:pathLst>
                <a:path w="19981" h="41321" extrusionOk="0">
                  <a:moveTo>
                    <a:pt x="5779" y="256"/>
                  </a:moveTo>
                  <a:cubicBezTo>
                    <a:pt x="6377" y="358"/>
                    <a:pt x="12045" y="1422"/>
                    <a:pt x="13909" y="4528"/>
                  </a:cubicBezTo>
                  <a:cubicBezTo>
                    <a:pt x="16140" y="8244"/>
                    <a:pt x="14049" y="14198"/>
                    <a:pt x="13805" y="14866"/>
                  </a:cubicBezTo>
                  <a:cubicBezTo>
                    <a:pt x="13185" y="16546"/>
                    <a:pt x="14891" y="17927"/>
                    <a:pt x="16018" y="18842"/>
                  </a:cubicBezTo>
                  <a:lnTo>
                    <a:pt x="16129" y="18932"/>
                  </a:lnTo>
                  <a:cubicBezTo>
                    <a:pt x="18822" y="21121"/>
                    <a:pt x="19709" y="23960"/>
                    <a:pt x="18555" y="26723"/>
                  </a:cubicBezTo>
                  <a:cubicBezTo>
                    <a:pt x="18237" y="27481"/>
                    <a:pt x="17444" y="28090"/>
                    <a:pt x="16676" y="28677"/>
                  </a:cubicBezTo>
                  <a:cubicBezTo>
                    <a:pt x="15538" y="29551"/>
                    <a:pt x="14362" y="30452"/>
                    <a:pt x="14661" y="31892"/>
                  </a:cubicBezTo>
                  <a:cubicBezTo>
                    <a:pt x="14769" y="32417"/>
                    <a:pt x="14960" y="32981"/>
                    <a:pt x="15162" y="33583"/>
                  </a:cubicBezTo>
                  <a:cubicBezTo>
                    <a:pt x="15847" y="35619"/>
                    <a:pt x="16623" y="37925"/>
                    <a:pt x="14605" y="39728"/>
                  </a:cubicBezTo>
                  <a:cubicBezTo>
                    <a:pt x="13545" y="40672"/>
                    <a:pt x="12278" y="41073"/>
                    <a:pt x="10978" y="41073"/>
                  </a:cubicBezTo>
                  <a:cubicBezTo>
                    <a:pt x="8907" y="41073"/>
                    <a:pt x="6752" y="40055"/>
                    <a:pt x="5215" y="38593"/>
                  </a:cubicBezTo>
                  <a:cubicBezTo>
                    <a:pt x="2497" y="36012"/>
                    <a:pt x="1513" y="31409"/>
                    <a:pt x="2923" y="27887"/>
                  </a:cubicBezTo>
                  <a:cubicBezTo>
                    <a:pt x="4673" y="23508"/>
                    <a:pt x="5619" y="20711"/>
                    <a:pt x="3952" y="18849"/>
                  </a:cubicBezTo>
                  <a:cubicBezTo>
                    <a:pt x="3545" y="18397"/>
                    <a:pt x="3110" y="17983"/>
                    <a:pt x="2690" y="17586"/>
                  </a:cubicBezTo>
                  <a:cubicBezTo>
                    <a:pt x="1433" y="16396"/>
                    <a:pt x="247" y="15269"/>
                    <a:pt x="247" y="13376"/>
                  </a:cubicBezTo>
                  <a:cubicBezTo>
                    <a:pt x="247" y="11943"/>
                    <a:pt x="960" y="11101"/>
                    <a:pt x="1788" y="10127"/>
                  </a:cubicBezTo>
                  <a:cubicBezTo>
                    <a:pt x="2425" y="9379"/>
                    <a:pt x="3079" y="8606"/>
                    <a:pt x="3496" y="7479"/>
                  </a:cubicBezTo>
                  <a:cubicBezTo>
                    <a:pt x="4373" y="5113"/>
                    <a:pt x="3385" y="2712"/>
                    <a:pt x="3152" y="2205"/>
                  </a:cubicBezTo>
                  <a:lnTo>
                    <a:pt x="5779" y="256"/>
                  </a:lnTo>
                  <a:close/>
                  <a:moveTo>
                    <a:pt x="5744" y="0"/>
                  </a:moveTo>
                  <a:cubicBezTo>
                    <a:pt x="5719" y="0"/>
                    <a:pt x="5694" y="10"/>
                    <a:pt x="5675" y="24"/>
                  </a:cubicBezTo>
                  <a:lnTo>
                    <a:pt x="2923" y="2065"/>
                  </a:lnTo>
                  <a:cubicBezTo>
                    <a:pt x="2873" y="2100"/>
                    <a:pt x="2860" y="2166"/>
                    <a:pt x="2887" y="2222"/>
                  </a:cubicBezTo>
                  <a:cubicBezTo>
                    <a:pt x="2902" y="2246"/>
                    <a:pt x="4193" y="4883"/>
                    <a:pt x="3263" y="7392"/>
                  </a:cubicBezTo>
                  <a:cubicBezTo>
                    <a:pt x="2860" y="8481"/>
                    <a:pt x="2219" y="9236"/>
                    <a:pt x="1600" y="9967"/>
                  </a:cubicBezTo>
                  <a:cubicBezTo>
                    <a:pt x="776" y="10937"/>
                    <a:pt x="0" y="11852"/>
                    <a:pt x="0" y="13376"/>
                  </a:cubicBezTo>
                  <a:cubicBezTo>
                    <a:pt x="0" y="15377"/>
                    <a:pt x="1224" y="16539"/>
                    <a:pt x="2523" y="17767"/>
                  </a:cubicBezTo>
                  <a:cubicBezTo>
                    <a:pt x="2936" y="18160"/>
                    <a:pt x="3368" y="18571"/>
                    <a:pt x="3768" y="19016"/>
                  </a:cubicBezTo>
                  <a:cubicBezTo>
                    <a:pt x="5336" y="20769"/>
                    <a:pt x="4408" y="23504"/>
                    <a:pt x="2693" y="27797"/>
                  </a:cubicBezTo>
                  <a:cubicBezTo>
                    <a:pt x="1224" y="31465"/>
                    <a:pt x="2213" y="36081"/>
                    <a:pt x="5044" y="38774"/>
                  </a:cubicBezTo>
                  <a:cubicBezTo>
                    <a:pt x="6624" y="40274"/>
                    <a:pt x="8843" y="41321"/>
                    <a:pt x="10980" y="41321"/>
                  </a:cubicBezTo>
                  <a:cubicBezTo>
                    <a:pt x="12337" y="41321"/>
                    <a:pt x="13659" y="40900"/>
                    <a:pt x="14769" y="39911"/>
                  </a:cubicBezTo>
                  <a:cubicBezTo>
                    <a:pt x="16909" y="37998"/>
                    <a:pt x="16070" y="35507"/>
                    <a:pt x="15395" y="33503"/>
                  </a:cubicBezTo>
                  <a:cubicBezTo>
                    <a:pt x="15197" y="32912"/>
                    <a:pt x="15009" y="32351"/>
                    <a:pt x="14905" y="31840"/>
                  </a:cubicBezTo>
                  <a:cubicBezTo>
                    <a:pt x="14637" y="30556"/>
                    <a:pt x="15701" y="29739"/>
                    <a:pt x="16829" y="28876"/>
                  </a:cubicBezTo>
                  <a:cubicBezTo>
                    <a:pt x="17622" y="28267"/>
                    <a:pt x="18439" y="27637"/>
                    <a:pt x="18784" y="26820"/>
                  </a:cubicBezTo>
                  <a:cubicBezTo>
                    <a:pt x="19981" y="23950"/>
                    <a:pt x="19072" y="21003"/>
                    <a:pt x="16286" y="18738"/>
                  </a:cubicBezTo>
                  <a:lnTo>
                    <a:pt x="16175" y="18647"/>
                  </a:lnTo>
                  <a:cubicBezTo>
                    <a:pt x="15099" y="17777"/>
                    <a:pt x="13478" y="16462"/>
                    <a:pt x="14035" y="14952"/>
                  </a:cubicBezTo>
                  <a:cubicBezTo>
                    <a:pt x="14285" y="14274"/>
                    <a:pt x="16411" y="8217"/>
                    <a:pt x="14122" y="4400"/>
                  </a:cubicBezTo>
                  <a:cubicBezTo>
                    <a:pt x="12104" y="1036"/>
                    <a:pt x="6025" y="44"/>
                    <a:pt x="5765" y="3"/>
                  </a:cubicBezTo>
                  <a:cubicBezTo>
                    <a:pt x="5758" y="1"/>
                    <a:pt x="5751" y="0"/>
                    <a:pt x="574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33"/>
            <p:cNvSpPr/>
            <p:nvPr/>
          </p:nvSpPr>
          <p:spPr>
            <a:xfrm>
              <a:off x="7708020" y="1903701"/>
              <a:ext cx="220448" cy="896449"/>
            </a:xfrm>
            <a:custGeom>
              <a:avLst/>
              <a:gdLst/>
              <a:ahLst/>
              <a:cxnLst/>
              <a:rect l="l" t="t" r="r" b="b"/>
              <a:pathLst>
                <a:path w="6121" h="24891" extrusionOk="0">
                  <a:moveTo>
                    <a:pt x="1772" y="0"/>
                  </a:moveTo>
                  <a:lnTo>
                    <a:pt x="1623" y="195"/>
                  </a:lnTo>
                  <a:cubicBezTo>
                    <a:pt x="3181" y="1375"/>
                    <a:pt x="3810" y="3003"/>
                    <a:pt x="3501" y="5038"/>
                  </a:cubicBezTo>
                  <a:cubicBezTo>
                    <a:pt x="3171" y="7209"/>
                    <a:pt x="2294" y="8493"/>
                    <a:pt x="1587" y="9529"/>
                  </a:cubicBezTo>
                  <a:cubicBezTo>
                    <a:pt x="666" y="10876"/>
                    <a:pt x="1" y="11851"/>
                    <a:pt x="1430" y="13736"/>
                  </a:cubicBezTo>
                  <a:cubicBezTo>
                    <a:pt x="2398" y="15010"/>
                    <a:pt x="3327" y="15559"/>
                    <a:pt x="4075" y="16001"/>
                  </a:cubicBezTo>
                  <a:cubicBezTo>
                    <a:pt x="5185" y="16655"/>
                    <a:pt x="5856" y="17052"/>
                    <a:pt x="5599" y="19382"/>
                  </a:cubicBezTo>
                  <a:cubicBezTo>
                    <a:pt x="5167" y="23255"/>
                    <a:pt x="3773" y="24699"/>
                    <a:pt x="3758" y="24716"/>
                  </a:cubicBezTo>
                  <a:lnTo>
                    <a:pt x="3932" y="24890"/>
                  </a:lnTo>
                  <a:cubicBezTo>
                    <a:pt x="3991" y="24831"/>
                    <a:pt x="5404" y="23380"/>
                    <a:pt x="5843" y="19411"/>
                  </a:cubicBezTo>
                  <a:cubicBezTo>
                    <a:pt x="6121" y="16919"/>
                    <a:pt x="5355" y="16467"/>
                    <a:pt x="4200" y="15785"/>
                  </a:cubicBezTo>
                  <a:cubicBezTo>
                    <a:pt x="3473" y="15358"/>
                    <a:pt x="2565" y="14822"/>
                    <a:pt x="1626" y="13587"/>
                  </a:cubicBezTo>
                  <a:cubicBezTo>
                    <a:pt x="307" y="11843"/>
                    <a:pt x="864" y="11026"/>
                    <a:pt x="1790" y="9669"/>
                  </a:cubicBezTo>
                  <a:cubicBezTo>
                    <a:pt x="2509" y="8615"/>
                    <a:pt x="3407" y="7300"/>
                    <a:pt x="3748" y="5073"/>
                  </a:cubicBezTo>
                  <a:cubicBezTo>
                    <a:pt x="4152" y="2419"/>
                    <a:pt x="2896" y="850"/>
                    <a:pt x="177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624;p33"/>
            <p:cNvSpPr/>
            <p:nvPr/>
          </p:nvSpPr>
          <p:spPr>
            <a:xfrm>
              <a:off x="7674706" y="1858935"/>
              <a:ext cx="53266" cy="26363"/>
            </a:xfrm>
            <a:custGeom>
              <a:avLst/>
              <a:gdLst/>
              <a:ahLst/>
              <a:cxnLst/>
              <a:rect l="l" t="t" r="r" b="b"/>
              <a:pathLst>
                <a:path w="1479" h="732" extrusionOk="0">
                  <a:moveTo>
                    <a:pt x="53" y="1"/>
                  </a:moveTo>
                  <a:lnTo>
                    <a:pt x="1" y="241"/>
                  </a:lnTo>
                  <a:cubicBezTo>
                    <a:pt x="7" y="245"/>
                    <a:pt x="616" y="373"/>
                    <a:pt x="1374" y="732"/>
                  </a:cubicBezTo>
                  <a:lnTo>
                    <a:pt x="1479" y="509"/>
                  </a:lnTo>
                  <a:cubicBezTo>
                    <a:pt x="693" y="137"/>
                    <a:pt x="77" y="5"/>
                    <a:pt x="5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625;p33"/>
            <p:cNvSpPr/>
            <p:nvPr/>
          </p:nvSpPr>
          <p:spPr>
            <a:xfrm>
              <a:off x="7630732" y="1910580"/>
              <a:ext cx="179571" cy="366561"/>
            </a:xfrm>
            <a:custGeom>
              <a:avLst/>
              <a:gdLst/>
              <a:ahLst/>
              <a:cxnLst/>
              <a:rect l="l" t="t" r="r" b="b"/>
              <a:pathLst>
                <a:path w="4986" h="10178" extrusionOk="0">
                  <a:moveTo>
                    <a:pt x="66" y="1"/>
                  </a:moveTo>
                  <a:lnTo>
                    <a:pt x="0" y="241"/>
                  </a:lnTo>
                  <a:cubicBezTo>
                    <a:pt x="32" y="248"/>
                    <a:pt x="3152" y="1139"/>
                    <a:pt x="4109" y="3696"/>
                  </a:cubicBezTo>
                  <a:cubicBezTo>
                    <a:pt x="4700" y="5268"/>
                    <a:pt x="3438" y="6702"/>
                    <a:pt x="2324" y="7965"/>
                  </a:cubicBezTo>
                  <a:cubicBezTo>
                    <a:pt x="1611" y="8779"/>
                    <a:pt x="992" y="9478"/>
                    <a:pt x="904" y="10143"/>
                  </a:cubicBezTo>
                  <a:lnTo>
                    <a:pt x="1148" y="10178"/>
                  </a:lnTo>
                  <a:cubicBezTo>
                    <a:pt x="1228" y="9586"/>
                    <a:pt x="1851" y="8879"/>
                    <a:pt x="2512" y="8128"/>
                  </a:cubicBezTo>
                  <a:cubicBezTo>
                    <a:pt x="3671" y="6813"/>
                    <a:pt x="4986" y="5320"/>
                    <a:pt x="4342" y="3609"/>
                  </a:cubicBezTo>
                  <a:cubicBezTo>
                    <a:pt x="3337" y="933"/>
                    <a:pt x="199" y="39"/>
                    <a:pt x="6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626;p33"/>
            <p:cNvSpPr/>
            <p:nvPr/>
          </p:nvSpPr>
          <p:spPr>
            <a:xfrm>
              <a:off x="7217103" y="2651226"/>
              <a:ext cx="621295" cy="818909"/>
            </a:xfrm>
            <a:custGeom>
              <a:avLst/>
              <a:gdLst/>
              <a:ahLst/>
              <a:cxnLst/>
              <a:rect l="l" t="t" r="r" b="b"/>
              <a:pathLst>
                <a:path w="17251" h="22738" extrusionOk="0">
                  <a:moveTo>
                    <a:pt x="6326" y="1"/>
                  </a:moveTo>
                  <a:cubicBezTo>
                    <a:pt x="1472" y="3191"/>
                    <a:pt x="290" y="12467"/>
                    <a:pt x="1" y="16795"/>
                  </a:cubicBezTo>
                  <a:lnTo>
                    <a:pt x="11377" y="22737"/>
                  </a:lnTo>
                  <a:cubicBezTo>
                    <a:pt x="11332" y="21221"/>
                    <a:pt x="11312" y="19196"/>
                    <a:pt x="11405" y="17056"/>
                  </a:cubicBezTo>
                  <a:cubicBezTo>
                    <a:pt x="11596" y="12648"/>
                    <a:pt x="16868" y="6806"/>
                    <a:pt x="17059" y="5752"/>
                  </a:cubicBezTo>
                  <a:cubicBezTo>
                    <a:pt x="17250" y="4698"/>
                    <a:pt x="16770" y="4507"/>
                    <a:pt x="16770" y="4507"/>
                  </a:cubicBezTo>
                  <a:lnTo>
                    <a:pt x="6326" y="1"/>
                  </a:ln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33"/>
            <p:cNvSpPr/>
            <p:nvPr/>
          </p:nvSpPr>
          <p:spPr>
            <a:xfrm>
              <a:off x="7212601" y="2646832"/>
              <a:ext cx="630695" cy="827805"/>
            </a:xfrm>
            <a:custGeom>
              <a:avLst/>
              <a:gdLst/>
              <a:ahLst/>
              <a:cxnLst/>
              <a:rect l="l" t="t" r="r" b="b"/>
              <a:pathLst>
                <a:path w="17512" h="22985" extrusionOk="0">
                  <a:moveTo>
                    <a:pt x="6465" y="266"/>
                  </a:moveTo>
                  <a:lnTo>
                    <a:pt x="16846" y="4740"/>
                  </a:lnTo>
                  <a:cubicBezTo>
                    <a:pt x="16850" y="4744"/>
                    <a:pt x="17229" y="4927"/>
                    <a:pt x="17062" y="5850"/>
                  </a:cubicBezTo>
                  <a:cubicBezTo>
                    <a:pt x="17007" y="6142"/>
                    <a:pt x="16471" y="6918"/>
                    <a:pt x="15796" y="7899"/>
                  </a:cubicBezTo>
                  <a:cubicBezTo>
                    <a:pt x="14205" y="10206"/>
                    <a:pt x="11541" y="14064"/>
                    <a:pt x="11405" y="17174"/>
                  </a:cubicBezTo>
                  <a:cubicBezTo>
                    <a:pt x="11332" y="18897"/>
                    <a:pt x="11321" y="20737"/>
                    <a:pt x="11374" y="22650"/>
                  </a:cubicBezTo>
                  <a:lnTo>
                    <a:pt x="254" y="16844"/>
                  </a:lnTo>
                  <a:cubicBezTo>
                    <a:pt x="526" y="12857"/>
                    <a:pt x="1674" y="3477"/>
                    <a:pt x="6465" y="266"/>
                  </a:cubicBezTo>
                  <a:close/>
                  <a:moveTo>
                    <a:pt x="6452" y="1"/>
                  </a:moveTo>
                  <a:cubicBezTo>
                    <a:pt x="6428" y="1"/>
                    <a:pt x="6405" y="8"/>
                    <a:pt x="6385" y="22"/>
                  </a:cubicBezTo>
                  <a:cubicBezTo>
                    <a:pt x="1420" y="3278"/>
                    <a:pt x="268" y="12916"/>
                    <a:pt x="4" y="16906"/>
                  </a:cubicBezTo>
                  <a:cubicBezTo>
                    <a:pt x="0" y="16956"/>
                    <a:pt x="25" y="17004"/>
                    <a:pt x="70" y="17025"/>
                  </a:cubicBezTo>
                  <a:lnTo>
                    <a:pt x="11443" y="22971"/>
                  </a:lnTo>
                  <a:cubicBezTo>
                    <a:pt x="11464" y="22978"/>
                    <a:pt x="11482" y="22984"/>
                    <a:pt x="11502" y="22984"/>
                  </a:cubicBezTo>
                  <a:cubicBezTo>
                    <a:pt x="11523" y="22984"/>
                    <a:pt x="11548" y="22978"/>
                    <a:pt x="11568" y="22963"/>
                  </a:cubicBezTo>
                  <a:cubicBezTo>
                    <a:pt x="11604" y="22943"/>
                    <a:pt x="11628" y="22901"/>
                    <a:pt x="11624" y="22856"/>
                  </a:cubicBezTo>
                  <a:cubicBezTo>
                    <a:pt x="11568" y="20873"/>
                    <a:pt x="11575" y="18963"/>
                    <a:pt x="11655" y="17185"/>
                  </a:cubicBezTo>
                  <a:cubicBezTo>
                    <a:pt x="11784" y="14144"/>
                    <a:pt x="14422" y="10324"/>
                    <a:pt x="15997" y="8042"/>
                  </a:cubicBezTo>
                  <a:cubicBezTo>
                    <a:pt x="16749" y="6957"/>
                    <a:pt x="17243" y="6239"/>
                    <a:pt x="17306" y="5895"/>
                  </a:cubicBezTo>
                  <a:cubicBezTo>
                    <a:pt x="17511" y="4754"/>
                    <a:pt x="16965" y="4521"/>
                    <a:pt x="16944" y="4514"/>
                  </a:cubicBezTo>
                  <a:lnTo>
                    <a:pt x="6502" y="12"/>
                  </a:lnTo>
                  <a:cubicBezTo>
                    <a:pt x="6487" y="4"/>
                    <a:pt x="6469" y="1"/>
                    <a:pt x="645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33"/>
            <p:cNvSpPr/>
            <p:nvPr/>
          </p:nvSpPr>
          <p:spPr>
            <a:xfrm>
              <a:off x="7623817" y="2821576"/>
              <a:ext cx="173736" cy="300437"/>
            </a:xfrm>
            <a:custGeom>
              <a:avLst/>
              <a:gdLst/>
              <a:ahLst/>
              <a:cxnLst/>
              <a:rect l="l" t="t" r="r" b="b"/>
              <a:pathLst>
                <a:path w="4824" h="8342" extrusionOk="0">
                  <a:moveTo>
                    <a:pt x="4344" y="0"/>
                  </a:moveTo>
                  <a:cubicBezTo>
                    <a:pt x="4323" y="0"/>
                    <a:pt x="4304" y="10"/>
                    <a:pt x="4290" y="30"/>
                  </a:cubicBezTo>
                  <a:cubicBezTo>
                    <a:pt x="4274" y="59"/>
                    <a:pt x="4284" y="96"/>
                    <a:pt x="4311" y="114"/>
                  </a:cubicBezTo>
                  <a:cubicBezTo>
                    <a:pt x="4315" y="117"/>
                    <a:pt x="4629" y="316"/>
                    <a:pt x="4666" y="657"/>
                  </a:cubicBezTo>
                  <a:cubicBezTo>
                    <a:pt x="4698" y="907"/>
                    <a:pt x="4573" y="1172"/>
                    <a:pt x="4301" y="1443"/>
                  </a:cubicBezTo>
                  <a:cubicBezTo>
                    <a:pt x="3404" y="2341"/>
                    <a:pt x="992" y="6081"/>
                    <a:pt x="15" y="8255"/>
                  </a:cubicBezTo>
                  <a:cubicBezTo>
                    <a:pt x="1" y="8287"/>
                    <a:pt x="15" y="8325"/>
                    <a:pt x="46" y="8339"/>
                  </a:cubicBezTo>
                  <a:cubicBezTo>
                    <a:pt x="53" y="8342"/>
                    <a:pt x="60" y="8342"/>
                    <a:pt x="70" y="8342"/>
                  </a:cubicBezTo>
                  <a:cubicBezTo>
                    <a:pt x="94" y="8342"/>
                    <a:pt x="115" y="8329"/>
                    <a:pt x="126" y="8308"/>
                  </a:cubicBezTo>
                  <a:cubicBezTo>
                    <a:pt x="1101" y="6143"/>
                    <a:pt x="3497" y="2421"/>
                    <a:pt x="4388" y="1530"/>
                  </a:cubicBezTo>
                  <a:cubicBezTo>
                    <a:pt x="4687" y="1231"/>
                    <a:pt x="4823" y="931"/>
                    <a:pt x="4791" y="643"/>
                  </a:cubicBezTo>
                  <a:cubicBezTo>
                    <a:pt x="4746" y="242"/>
                    <a:pt x="4391" y="20"/>
                    <a:pt x="4378" y="10"/>
                  </a:cubicBezTo>
                  <a:cubicBezTo>
                    <a:pt x="4367" y="3"/>
                    <a:pt x="4355" y="0"/>
                    <a:pt x="434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33"/>
            <p:cNvSpPr/>
            <p:nvPr/>
          </p:nvSpPr>
          <p:spPr>
            <a:xfrm>
              <a:off x="7580744" y="3157018"/>
              <a:ext cx="32377" cy="253221"/>
            </a:xfrm>
            <a:custGeom>
              <a:avLst/>
              <a:gdLst/>
              <a:ahLst/>
              <a:cxnLst/>
              <a:rect l="l" t="t" r="r" b="b"/>
              <a:pathLst>
                <a:path w="899" h="7031" extrusionOk="0">
                  <a:moveTo>
                    <a:pt x="828" y="1"/>
                  </a:moveTo>
                  <a:cubicBezTo>
                    <a:pt x="804" y="1"/>
                    <a:pt x="783" y="14"/>
                    <a:pt x="773" y="37"/>
                  </a:cubicBezTo>
                  <a:cubicBezTo>
                    <a:pt x="762" y="55"/>
                    <a:pt x="0" y="1825"/>
                    <a:pt x="108" y="3572"/>
                  </a:cubicBezTo>
                  <a:cubicBezTo>
                    <a:pt x="216" y="5305"/>
                    <a:pt x="219" y="6950"/>
                    <a:pt x="219" y="6968"/>
                  </a:cubicBezTo>
                  <a:cubicBezTo>
                    <a:pt x="219" y="7002"/>
                    <a:pt x="247" y="7031"/>
                    <a:pt x="278" y="7031"/>
                  </a:cubicBezTo>
                  <a:cubicBezTo>
                    <a:pt x="314" y="7031"/>
                    <a:pt x="341" y="7002"/>
                    <a:pt x="341" y="6968"/>
                  </a:cubicBezTo>
                  <a:cubicBezTo>
                    <a:pt x="341" y="6950"/>
                    <a:pt x="341" y="5301"/>
                    <a:pt x="233" y="3565"/>
                  </a:cubicBezTo>
                  <a:cubicBezTo>
                    <a:pt x="126" y="1850"/>
                    <a:pt x="877" y="107"/>
                    <a:pt x="884" y="89"/>
                  </a:cubicBezTo>
                  <a:cubicBezTo>
                    <a:pt x="898" y="58"/>
                    <a:pt x="884" y="20"/>
                    <a:pt x="852" y="6"/>
                  </a:cubicBezTo>
                  <a:cubicBezTo>
                    <a:pt x="844" y="2"/>
                    <a:pt x="836" y="1"/>
                    <a:pt x="82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33"/>
            <p:cNvSpPr/>
            <p:nvPr/>
          </p:nvSpPr>
          <p:spPr>
            <a:xfrm>
              <a:off x="6845611" y="1955167"/>
              <a:ext cx="700600" cy="1371883"/>
            </a:xfrm>
            <a:custGeom>
              <a:avLst/>
              <a:gdLst/>
              <a:ahLst/>
              <a:cxnLst/>
              <a:rect l="l" t="t" r="r" b="b"/>
              <a:pathLst>
                <a:path w="19453" h="38092" extrusionOk="0">
                  <a:moveTo>
                    <a:pt x="14386" y="1"/>
                  </a:moveTo>
                  <a:lnTo>
                    <a:pt x="9505" y="2949"/>
                  </a:lnTo>
                  <a:cubicBezTo>
                    <a:pt x="9505" y="2949"/>
                    <a:pt x="8952" y="5621"/>
                    <a:pt x="8398" y="6263"/>
                  </a:cubicBezTo>
                  <a:cubicBezTo>
                    <a:pt x="7846" y="6911"/>
                    <a:pt x="3333" y="7829"/>
                    <a:pt x="2042" y="9489"/>
                  </a:cubicBezTo>
                  <a:cubicBezTo>
                    <a:pt x="755" y="11148"/>
                    <a:pt x="1214" y="16214"/>
                    <a:pt x="1214" y="16489"/>
                  </a:cubicBezTo>
                  <a:cubicBezTo>
                    <a:pt x="1214" y="16768"/>
                    <a:pt x="292" y="20542"/>
                    <a:pt x="755" y="21739"/>
                  </a:cubicBezTo>
                  <a:cubicBezTo>
                    <a:pt x="1214" y="22939"/>
                    <a:pt x="1767" y="25518"/>
                    <a:pt x="1399" y="26989"/>
                  </a:cubicBezTo>
                  <a:cubicBezTo>
                    <a:pt x="1207" y="27755"/>
                    <a:pt x="570" y="29362"/>
                    <a:pt x="0" y="30733"/>
                  </a:cubicBezTo>
                  <a:lnTo>
                    <a:pt x="14083" y="38091"/>
                  </a:lnTo>
                  <a:cubicBezTo>
                    <a:pt x="14070" y="35159"/>
                    <a:pt x="14108" y="30531"/>
                    <a:pt x="14480" y="29661"/>
                  </a:cubicBezTo>
                  <a:cubicBezTo>
                    <a:pt x="15030" y="28374"/>
                    <a:pt x="19452" y="16214"/>
                    <a:pt x="19177" y="13449"/>
                  </a:cubicBezTo>
                  <a:cubicBezTo>
                    <a:pt x="18899" y="10686"/>
                    <a:pt x="13558" y="6727"/>
                    <a:pt x="13558" y="6727"/>
                  </a:cubicBezTo>
                  <a:lnTo>
                    <a:pt x="143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33"/>
            <p:cNvSpPr/>
            <p:nvPr/>
          </p:nvSpPr>
          <p:spPr>
            <a:xfrm>
              <a:off x="6840569" y="1950737"/>
              <a:ext cx="710252" cy="1380707"/>
            </a:xfrm>
            <a:custGeom>
              <a:avLst/>
              <a:gdLst/>
              <a:ahLst/>
              <a:cxnLst/>
              <a:rect l="l" t="t" r="r" b="b"/>
              <a:pathLst>
                <a:path w="19721" h="38337" extrusionOk="0">
                  <a:moveTo>
                    <a:pt x="14373" y="361"/>
                  </a:moveTo>
                  <a:lnTo>
                    <a:pt x="13576" y="6832"/>
                  </a:lnTo>
                  <a:cubicBezTo>
                    <a:pt x="13569" y="6877"/>
                    <a:pt x="13587" y="6923"/>
                    <a:pt x="13625" y="6947"/>
                  </a:cubicBezTo>
                  <a:cubicBezTo>
                    <a:pt x="13677" y="6989"/>
                    <a:pt x="18924" y="10910"/>
                    <a:pt x="19191" y="13585"/>
                  </a:cubicBezTo>
                  <a:cubicBezTo>
                    <a:pt x="19470" y="16344"/>
                    <a:pt x="15051" y="28462"/>
                    <a:pt x="14505" y="29736"/>
                  </a:cubicBezTo>
                  <a:cubicBezTo>
                    <a:pt x="14147" y="30574"/>
                    <a:pt x="14085" y="34648"/>
                    <a:pt x="14098" y="38009"/>
                  </a:cubicBezTo>
                  <a:lnTo>
                    <a:pt x="300" y="30797"/>
                  </a:lnTo>
                  <a:cubicBezTo>
                    <a:pt x="1044" y="28994"/>
                    <a:pt x="1504" y="27767"/>
                    <a:pt x="1661" y="27144"/>
                  </a:cubicBezTo>
                  <a:cubicBezTo>
                    <a:pt x="2019" y="25707"/>
                    <a:pt x="1514" y="23128"/>
                    <a:pt x="1009" y="21821"/>
                  </a:cubicBezTo>
                  <a:cubicBezTo>
                    <a:pt x="662" y="20915"/>
                    <a:pt x="1155" y="18348"/>
                    <a:pt x="1368" y="17249"/>
                  </a:cubicBezTo>
                  <a:cubicBezTo>
                    <a:pt x="1444" y="16859"/>
                    <a:pt x="1479" y="16682"/>
                    <a:pt x="1479" y="16612"/>
                  </a:cubicBezTo>
                  <a:cubicBezTo>
                    <a:pt x="1479" y="16584"/>
                    <a:pt x="1473" y="16508"/>
                    <a:pt x="1465" y="16390"/>
                  </a:cubicBezTo>
                  <a:cubicBezTo>
                    <a:pt x="1205" y="12054"/>
                    <a:pt x="1765" y="10353"/>
                    <a:pt x="2279" y="9689"/>
                  </a:cubicBezTo>
                  <a:cubicBezTo>
                    <a:pt x="3059" y="8687"/>
                    <a:pt x="5126" y="7931"/>
                    <a:pt x="6635" y="7382"/>
                  </a:cubicBezTo>
                  <a:cubicBezTo>
                    <a:pt x="7662" y="7009"/>
                    <a:pt x="8403" y="6738"/>
                    <a:pt x="8633" y="6467"/>
                  </a:cubicBezTo>
                  <a:cubicBezTo>
                    <a:pt x="9161" y="5851"/>
                    <a:pt x="9669" y="3541"/>
                    <a:pt x="9753" y="3151"/>
                  </a:cubicBezTo>
                  <a:lnTo>
                    <a:pt x="14373" y="361"/>
                  </a:lnTo>
                  <a:close/>
                  <a:moveTo>
                    <a:pt x="14526" y="0"/>
                  </a:moveTo>
                  <a:cubicBezTo>
                    <a:pt x="14504" y="0"/>
                    <a:pt x="14482" y="6"/>
                    <a:pt x="14464" y="20"/>
                  </a:cubicBezTo>
                  <a:lnTo>
                    <a:pt x="9579" y="2967"/>
                  </a:lnTo>
                  <a:cubicBezTo>
                    <a:pt x="9551" y="2984"/>
                    <a:pt x="9530" y="3012"/>
                    <a:pt x="9523" y="3046"/>
                  </a:cubicBezTo>
                  <a:cubicBezTo>
                    <a:pt x="9516" y="3075"/>
                    <a:pt x="8970" y="5694"/>
                    <a:pt x="8445" y="6307"/>
                  </a:cubicBezTo>
                  <a:cubicBezTo>
                    <a:pt x="8257" y="6526"/>
                    <a:pt x="7429" y="6829"/>
                    <a:pt x="6552" y="7149"/>
                  </a:cubicBezTo>
                  <a:cubicBezTo>
                    <a:pt x="4927" y="7740"/>
                    <a:pt x="2909" y="8478"/>
                    <a:pt x="2085" y="9535"/>
                  </a:cubicBezTo>
                  <a:cubicBezTo>
                    <a:pt x="1542" y="10235"/>
                    <a:pt x="951" y="11992"/>
                    <a:pt x="1218" y="16406"/>
                  </a:cubicBezTo>
                  <a:cubicBezTo>
                    <a:pt x="1226" y="16515"/>
                    <a:pt x="1229" y="16588"/>
                    <a:pt x="1229" y="16612"/>
                  </a:cubicBezTo>
                  <a:cubicBezTo>
                    <a:pt x="1229" y="16661"/>
                    <a:pt x="1180" y="16925"/>
                    <a:pt x="1124" y="17204"/>
                  </a:cubicBezTo>
                  <a:cubicBezTo>
                    <a:pt x="892" y="18415"/>
                    <a:pt x="404" y="20936"/>
                    <a:pt x="776" y="21907"/>
                  </a:cubicBezTo>
                  <a:cubicBezTo>
                    <a:pt x="1271" y="23184"/>
                    <a:pt x="1765" y="25696"/>
                    <a:pt x="1417" y="27084"/>
                  </a:cubicBezTo>
                  <a:cubicBezTo>
                    <a:pt x="1264" y="27697"/>
                    <a:pt x="784" y="28984"/>
                    <a:pt x="25" y="30807"/>
                  </a:cubicBezTo>
                  <a:cubicBezTo>
                    <a:pt x="1" y="30866"/>
                    <a:pt x="25" y="30935"/>
                    <a:pt x="84" y="30964"/>
                  </a:cubicBezTo>
                  <a:lnTo>
                    <a:pt x="14165" y="38322"/>
                  </a:lnTo>
                  <a:cubicBezTo>
                    <a:pt x="14186" y="38333"/>
                    <a:pt x="14202" y="38336"/>
                    <a:pt x="14223" y="38336"/>
                  </a:cubicBezTo>
                  <a:cubicBezTo>
                    <a:pt x="14244" y="38336"/>
                    <a:pt x="14269" y="38329"/>
                    <a:pt x="14286" y="38319"/>
                  </a:cubicBezTo>
                  <a:cubicBezTo>
                    <a:pt x="14324" y="38294"/>
                    <a:pt x="14348" y="38256"/>
                    <a:pt x="14348" y="38211"/>
                  </a:cubicBezTo>
                  <a:cubicBezTo>
                    <a:pt x="14324" y="33445"/>
                    <a:pt x="14460" y="30470"/>
                    <a:pt x="14732" y="29833"/>
                  </a:cubicBezTo>
                  <a:cubicBezTo>
                    <a:pt x="15281" y="28552"/>
                    <a:pt x="19721" y="16358"/>
                    <a:pt x="19439" y="13561"/>
                  </a:cubicBezTo>
                  <a:cubicBezTo>
                    <a:pt x="19175" y="10900"/>
                    <a:pt x="14443" y="7253"/>
                    <a:pt x="13831" y="6794"/>
                  </a:cubicBezTo>
                  <a:lnTo>
                    <a:pt x="14648" y="138"/>
                  </a:lnTo>
                  <a:cubicBezTo>
                    <a:pt x="14655" y="93"/>
                    <a:pt x="14634" y="48"/>
                    <a:pt x="14596" y="20"/>
                  </a:cubicBezTo>
                  <a:cubicBezTo>
                    <a:pt x="14574" y="7"/>
                    <a:pt x="14550" y="0"/>
                    <a:pt x="14526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33"/>
            <p:cNvSpPr/>
            <p:nvPr/>
          </p:nvSpPr>
          <p:spPr>
            <a:xfrm>
              <a:off x="7178531" y="2002814"/>
              <a:ext cx="211120" cy="278828"/>
            </a:xfrm>
            <a:custGeom>
              <a:avLst/>
              <a:gdLst/>
              <a:ahLst/>
              <a:cxnLst/>
              <a:rect l="l" t="t" r="r" b="b"/>
              <a:pathLst>
                <a:path w="5862" h="7742" extrusionOk="0">
                  <a:moveTo>
                    <a:pt x="4853" y="1"/>
                  </a:moveTo>
                  <a:lnTo>
                    <a:pt x="4853" y="1"/>
                  </a:lnTo>
                  <a:cubicBezTo>
                    <a:pt x="3440" y="964"/>
                    <a:pt x="1659" y="1966"/>
                    <a:pt x="212" y="2394"/>
                  </a:cubicBezTo>
                  <a:cubicBezTo>
                    <a:pt x="153" y="2634"/>
                    <a:pt x="80" y="2912"/>
                    <a:pt x="0" y="3198"/>
                  </a:cubicBezTo>
                  <a:cubicBezTo>
                    <a:pt x="278" y="3170"/>
                    <a:pt x="588" y="3129"/>
                    <a:pt x="929" y="3069"/>
                  </a:cubicBezTo>
                  <a:cubicBezTo>
                    <a:pt x="2790" y="2742"/>
                    <a:pt x="3778" y="2085"/>
                    <a:pt x="3779" y="2085"/>
                  </a:cubicBezTo>
                  <a:lnTo>
                    <a:pt x="3779" y="2085"/>
                  </a:lnTo>
                  <a:lnTo>
                    <a:pt x="2790" y="6249"/>
                  </a:lnTo>
                  <a:cubicBezTo>
                    <a:pt x="2790" y="6249"/>
                    <a:pt x="3747" y="6809"/>
                    <a:pt x="4933" y="7742"/>
                  </a:cubicBezTo>
                  <a:cubicBezTo>
                    <a:pt x="5295" y="7411"/>
                    <a:pt x="5608" y="7098"/>
                    <a:pt x="5862" y="6830"/>
                  </a:cubicBezTo>
                  <a:cubicBezTo>
                    <a:pt x="4961" y="6040"/>
                    <a:pt x="4259" y="5515"/>
                    <a:pt x="4241" y="5501"/>
                  </a:cubicBezTo>
                  <a:cubicBezTo>
                    <a:pt x="4203" y="5477"/>
                    <a:pt x="4185" y="5431"/>
                    <a:pt x="4192" y="5386"/>
                  </a:cubicBezTo>
                  <a:lnTo>
                    <a:pt x="4853" y="1"/>
                  </a:ln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33"/>
            <p:cNvSpPr/>
            <p:nvPr/>
          </p:nvSpPr>
          <p:spPr>
            <a:xfrm>
              <a:off x="6845611" y="2217211"/>
              <a:ext cx="700600" cy="1109838"/>
            </a:xfrm>
            <a:custGeom>
              <a:avLst/>
              <a:gdLst/>
              <a:ahLst/>
              <a:cxnLst/>
              <a:rect l="l" t="t" r="r" b="b"/>
              <a:pathLst>
                <a:path w="19453" h="30816" extrusionOk="0">
                  <a:moveTo>
                    <a:pt x="6088" y="0"/>
                  </a:moveTo>
                  <a:cubicBezTo>
                    <a:pt x="4585" y="553"/>
                    <a:pt x="2783" y="1263"/>
                    <a:pt x="2042" y="2213"/>
                  </a:cubicBezTo>
                  <a:cubicBezTo>
                    <a:pt x="755" y="3872"/>
                    <a:pt x="1214" y="8938"/>
                    <a:pt x="1214" y="9213"/>
                  </a:cubicBezTo>
                  <a:cubicBezTo>
                    <a:pt x="1214" y="9492"/>
                    <a:pt x="292" y="13266"/>
                    <a:pt x="755" y="14463"/>
                  </a:cubicBezTo>
                  <a:cubicBezTo>
                    <a:pt x="1214" y="15663"/>
                    <a:pt x="1767" y="18242"/>
                    <a:pt x="1399" y="19713"/>
                  </a:cubicBezTo>
                  <a:cubicBezTo>
                    <a:pt x="1207" y="20479"/>
                    <a:pt x="570" y="22086"/>
                    <a:pt x="0" y="23457"/>
                  </a:cubicBezTo>
                  <a:lnTo>
                    <a:pt x="14083" y="30815"/>
                  </a:lnTo>
                  <a:cubicBezTo>
                    <a:pt x="14070" y="27883"/>
                    <a:pt x="14108" y="23255"/>
                    <a:pt x="14480" y="22385"/>
                  </a:cubicBezTo>
                  <a:cubicBezTo>
                    <a:pt x="15030" y="21098"/>
                    <a:pt x="19452" y="8938"/>
                    <a:pt x="19177" y="6173"/>
                  </a:cubicBezTo>
                  <a:cubicBezTo>
                    <a:pt x="19003" y="4453"/>
                    <a:pt x="16874" y="2272"/>
                    <a:pt x="15284" y="870"/>
                  </a:cubicBezTo>
                  <a:cubicBezTo>
                    <a:pt x="13994" y="2235"/>
                    <a:pt x="11450" y="4582"/>
                    <a:pt x="9209" y="4582"/>
                  </a:cubicBezTo>
                  <a:cubicBezTo>
                    <a:pt x="8736" y="4582"/>
                    <a:pt x="8277" y="4478"/>
                    <a:pt x="7846" y="4238"/>
                  </a:cubicBezTo>
                  <a:cubicBezTo>
                    <a:pt x="5629" y="3006"/>
                    <a:pt x="5758" y="1117"/>
                    <a:pt x="608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33"/>
            <p:cNvSpPr/>
            <p:nvPr/>
          </p:nvSpPr>
          <p:spPr>
            <a:xfrm>
              <a:off x="6840569" y="2212781"/>
              <a:ext cx="710252" cy="1118662"/>
            </a:xfrm>
            <a:custGeom>
              <a:avLst/>
              <a:gdLst/>
              <a:ahLst/>
              <a:cxnLst/>
              <a:rect l="l" t="t" r="r" b="b"/>
              <a:pathLst>
                <a:path w="19721" h="31061" extrusionOk="0">
                  <a:moveTo>
                    <a:pt x="6048" y="321"/>
                  </a:moveTo>
                  <a:lnTo>
                    <a:pt x="6048" y="321"/>
                  </a:lnTo>
                  <a:cubicBezTo>
                    <a:pt x="5776" y="1442"/>
                    <a:pt x="5762" y="3269"/>
                    <a:pt x="7926" y="4472"/>
                  </a:cubicBezTo>
                  <a:cubicBezTo>
                    <a:pt x="8381" y="4724"/>
                    <a:pt x="8863" y="4834"/>
                    <a:pt x="9357" y="4834"/>
                  </a:cubicBezTo>
                  <a:cubicBezTo>
                    <a:pt x="11543" y="4834"/>
                    <a:pt x="13981" y="2684"/>
                    <a:pt x="15434" y="1164"/>
                  </a:cubicBezTo>
                  <a:cubicBezTo>
                    <a:pt x="17080" y="2632"/>
                    <a:pt x="19032" y="4692"/>
                    <a:pt x="19191" y="6309"/>
                  </a:cubicBezTo>
                  <a:cubicBezTo>
                    <a:pt x="19470" y="9068"/>
                    <a:pt x="15051" y="21186"/>
                    <a:pt x="14505" y="22460"/>
                  </a:cubicBezTo>
                  <a:cubicBezTo>
                    <a:pt x="14147" y="23298"/>
                    <a:pt x="14085" y="27372"/>
                    <a:pt x="14098" y="30733"/>
                  </a:cubicBezTo>
                  <a:lnTo>
                    <a:pt x="300" y="23521"/>
                  </a:lnTo>
                  <a:cubicBezTo>
                    <a:pt x="1044" y="21718"/>
                    <a:pt x="1504" y="20491"/>
                    <a:pt x="1661" y="19868"/>
                  </a:cubicBezTo>
                  <a:cubicBezTo>
                    <a:pt x="2019" y="18431"/>
                    <a:pt x="1514" y="15852"/>
                    <a:pt x="1009" y="14545"/>
                  </a:cubicBezTo>
                  <a:cubicBezTo>
                    <a:pt x="662" y="13639"/>
                    <a:pt x="1155" y="11072"/>
                    <a:pt x="1368" y="9973"/>
                  </a:cubicBezTo>
                  <a:cubicBezTo>
                    <a:pt x="1444" y="9583"/>
                    <a:pt x="1479" y="9406"/>
                    <a:pt x="1479" y="9336"/>
                  </a:cubicBezTo>
                  <a:cubicBezTo>
                    <a:pt x="1479" y="9308"/>
                    <a:pt x="1473" y="9232"/>
                    <a:pt x="1465" y="9114"/>
                  </a:cubicBezTo>
                  <a:cubicBezTo>
                    <a:pt x="1205" y="4778"/>
                    <a:pt x="1765" y="3077"/>
                    <a:pt x="2279" y="2413"/>
                  </a:cubicBezTo>
                  <a:cubicBezTo>
                    <a:pt x="2958" y="1543"/>
                    <a:pt x="4551" y="878"/>
                    <a:pt x="6048" y="321"/>
                  </a:cubicBezTo>
                  <a:close/>
                  <a:moveTo>
                    <a:pt x="6231" y="0"/>
                  </a:moveTo>
                  <a:cubicBezTo>
                    <a:pt x="6216" y="0"/>
                    <a:pt x="6201" y="3"/>
                    <a:pt x="6186" y="8"/>
                  </a:cubicBezTo>
                  <a:cubicBezTo>
                    <a:pt x="4596" y="593"/>
                    <a:pt x="2836" y="1296"/>
                    <a:pt x="2085" y="2259"/>
                  </a:cubicBezTo>
                  <a:cubicBezTo>
                    <a:pt x="1542" y="2959"/>
                    <a:pt x="951" y="4716"/>
                    <a:pt x="1218" y="9130"/>
                  </a:cubicBezTo>
                  <a:cubicBezTo>
                    <a:pt x="1226" y="9239"/>
                    <a:pt x="1229" y="9312"/>
                    <a:pt x="1229" y="9336"/>
                  </a:cubicBezTo>
                  <a:cubicBezTo>
                    <a:pt x="1229" y="9385"/>
                    <a:pt x="1180" y="9649"/>
                    <a:pt x="1124" y="9928"/>
                  </a:cubicBezTo>
                  <a:cubicBezTo>
                    <a:pt x="892" y="11139"/>
                    <a:pt x="404" y="13660"/>
                    <a:pt x="776" y="14631"/>
                  </a:cubicBezTo>
                  <a:cubicBezTo>
                    <a:pt x="1271" y="15908"/>
                    <a:pt x="1765" y="18420"/>
                    <a:pt x="1417" y="19808"/>
                  </a:cubicBezTo>
                  <a:cubicBezTo>
                    <a:pt x="1264" y="20421"/>
                    <a:pt x="784" y="21708"/>
                    <a:pt x="25" y="23531"/>
                  </a:cubicBezTo>
                  <a:cubicBezTo>
                    <a:pt x="1" y="23590"/>
                    <a:pt x="25" y="23659"/>
                    <a:pt x="84" y="23688"/>
                  </a:cubicBezTo>
                  <a:lnTo>
                    <a:pt x="14165" y="31046"/>
                  </a:lnTo>
                  <a:cubicBezTo>
                    <a:pt x="14186" y="31057"/>
                    <a:pt x="14202" y="31060"/>
                    <a:pt x="14223" y="31060"/>
                  </a:cubicBezTo>
                  <a:cubicBezTo>
                    <a:pt x="14244" y="31060"/>
                    <a:pt x="14269" y="31053"/>
                    <a:pt x="14286" y="31043"/>
                  </a:cubicBezTo>
                  <a:cubicBezTo>
                    <a:pt x="14324" y="31018"/>
                    <a:pt x="14348" y="30980"/>
                    <a:pt x="14348" y="30935"/>
                  </a:cubicBezTo>
                  <a:cubicBezTo>
                    <a:pt x="14324" y="26169"/>
                    <a:pt x="14460" y="23194"/>
                    <a:pt x="14732" y="22557"/>
                  </a:cubicBezTo>
                  <a:cubicBezTo>
                    <a:pt x="15281" y="21276"/>
                    <a:pt x="19721" y="9082"/>
                    <a:pt x="19439" y="6285"/>
                  </a:cubicBezTo>
                  <a:cubicBezTo>
                    <a:pt x="19268" y="4556"/>
                    <a:pt x="17205" y="2402"/>
                    <a:pt x="15507" y="899"/>
                  </a:cubicBezTo>
                  <a:cubicBezTo>
                    <a:pt x="15484" y="878"/>
                    <a:pt x="15455" y="867"/>
                    <a:pt x="15426" y="867"/>
                  </a:cubicBezTo>
                  <a:cubicBezTo>
                    <a:pt x="15393" y="867"/>
                    <a:pt x="15361" y="880"/>
                    <a:pt x="15337" y="906"/>
                  </a:cubicBezTo>
                  <a:cubicBezTo>
                    <a:pt x="14186" y="2121"/>
                    <a:pt x="11585" y="4578"/>
                    <a:pt x="9339" y="4578"/>
                  </a:cubicBezTo>
                  <a:cubicBezTo>
                    <a:pt x="8890" y="4578"/>
                    <a:pt x="8455" y="4479"/>
                    <a:pt x="8048" y="4253"/>
                  </a:cubicBezTo>
                  <a:cubicBezTo>
                    <a:pt x="5982" y="3108"/>
                    <a:pt x="5985" y="1393"/>
                    <a:pt x="6347" y="158"/>
                  </a:cubicBezTo>
                  <a:cubicBezTo>
                    <a:pt x="6361" y="112"/>
                    <a:pt x="6347" y="64"/>
                    <a:pt x="6316" y="33"/>
                  </a:cubicBezTo>
                  <a:cubicBezTo>
                    <a:pt x="6292" y="12"/>
                    <a:pt x="6262" y="0"/>
                    <a:pt x="623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33"/>
            <p:cNvSpPr/>
            <p:nvPr/>
          </p:nvSpPr>
          <p:spPr>
            <a:xfrm>
              <a:off x="6923907" y="2516674"/>
              <a:ext cx="314051" cy="296728"/>
            </a:xfrm>
            <a:custGeom>
              <a:avLst/>
              <a:gdLst/>
              <a:ahLst/>
              <a:cxnLst/>
              <a:rect l="l" t="t" r="r" b="b"/>
              <a:pathLst>
                <a:path w="8720" h="8239" extrusionOk="0">
                  <a:moveTo>
                    <a:pt x="2398" y="0"/>
                  </a:moveTo>
                  <a:cubicBezTo>
                    <a:pt x="1918" y="0"/>
                    <a:pt x="1629" y="2015"/>
                    <a:pt x="1629" y="2015"/>
                  </a:cubicBezTo>
                  <a:cubicBezTo>
                    <a:pt x="1629" y="2015"/>
                    <a:pt x="0" y="3546"/>
                    <a:pt x="574" y="5080"/>
                  </a:cubicBezTo>
                  <a:cubicBezTo>
                    <a:pt x="1065" y="6381"/>
                    <a:pt x="2662" y="8238"/>
                    <a:pt x="4718" y="8238"/>
                  </a:cubicBezTo>
                  <a:cubicBezTo>
                    <a:pt x="5081" y="8238"/>
                    <a:pt x="5458" y="8180"/>
                    <a:pt x="5845" y="8051"/>
                  </a:cubicBezTo>
                  <a:cubicBezTo>
                    <a:pt x="8434" y="7189"/>
                    <a:pt x="7665" y="4506"/>
                    <a:pt x="7665" y="4506"/>
                  </a:cubicBezTo>
                  <a:cubicBezTo>
                    <a:pt x="7665" y="4506"/>
                    <a:pt x="8719" y="2683"/>
                    <a:pt x="8719" y="2300"/>
                  </a:cubicBezTo>
                  <a:cubicBezTo>
                    <a:pt x="8719" y="2236"/>
                    <a:pt x="8667" y="2210"/>
                    <a:pt x="8578" y="2210"/>
                  </a:cubicBezTo>
                  <a:cubicBezTo>
                    <a:pt x="8136" y="2210"/>
                    <a:pt x="6802" y="2878"/>
                    <a:pt x="6802" y="2878"/>
                  </a:cubicBezTo>
                  <a:lnTo>
                    <a:pt x="3737" y="1437"/>
                  </a:lnTo>
                  <a:cubicBezTo>
                    <a:pt x="3737" y="1437"/>
                    <a:pt x="2874" y="0"/>
                    <a:pt x="23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33"/>
            <p:cNvSpPr/>
            <p:nvPr/>
          </p:nvSpPr>
          <p:spPr>
            <a:xfrm>
              <a:off x="6920377" y="2512281"/>
              <a:ext cx="322082" cy="305551"/>
            </a:xfrm>
            <a:custGeom>
              <a:avLst/>
              <a:gdLst/>
              <a:ahLst/>
              <a:cxnLst/>
              <a:rect l="l" t="t" r="r" b="b"/>
              <a:pathLst>
                <a:path w="8943" h="8484" extrusionOk="0">
                  <a:moveTo>
                    <a:pt x="2496" y="248"/>
                  </a:moveTo>
                  <a:cubicBezTo>
                    <a:pt x="2777" y="248"/>
                    <a:pt x="3386" y="1052"/>
                    <a:pt x="3731" y="1625"/>
                  </a:cubicBezTo>
                  <a:cubicBezTo>
                    <a:pt x="3741" y="1646"/>
                    <a:pt x="3762" y="1664"/>
                    <a:pt x="3782" y="1675"/>
                  </a:cubicBezTo>
                  <a:lnTo>
                    <a:pt x="6848" y="3111"/>
                  </a:lnTo>
                  <a:cubicBezTo>
                    <a:pt x="6864" y="3117"/>
                    <a:pt x="6882" y="3121"/>
                    <a:pt x="6900" y="3121"/>
                  </a:cubicBezTo>
                  <a:cubicBezTo>
                    <a:pt x="6920" y="3121"/>
                    <a:pt x="6939" y="3117"/>
                    <a:pt x="6955" y="3107"/>
                  </a:cubicBezTo>
                  <a:cubicBezTo>
                    <a:pt x="7631" y="2774"/>
                    <a:pt x="8433" y="2453"/>
                    <a:pt x="8672" y="2453"/>
                  </a:cubicBezTo>
                  <a:cubicBezTo>
                    <a:pt x="8679" y="2453"/>
                    <a:pt x="8686" y="2453"/>
                    <a:pt x="8692" y="2454"/>
                  </a:cubicBezTo>
                  <a:cubicBezTo>
                    <a:pt x="8646" y="2763"/>
                    <a:pt x="8045" y="3897"/>
                    <a:pt x="7655" y="4565"/>
                  </a:cubicBezTo>
                  <a:cubicBezTo>
                    <a:pt x="7641" y="4593"/>
                    <a:pt x="7634" y="4628"/>
                    <a:pt x="7644" y="4660"/>
                  </a:cubicBezTo>
                  <a:cubicBezTo>
                    <a:pt x="7676" y="4767"/>
                    <a:pt x="8351" y="7237"/>
                    <a:pt x="5905" y="8055"/>
                  </a:cubicBezTo>
                  <a:cubicBezTo>
                    <a:pt x="5532" y="8179"/>
                    <a:pt x="5170" y="8235"/>
                    <a:pt x="4821" y="8235"/>
                  </a:cubicBezTo>
                  <a:cubicBezTo>
                    <a:pt x="2804" y="8235"/>
                    <a:pt x="1245" y="6373"/>
                    <a:pt x="791" y="5156"/>
                  </a:cubicBezTo>
                  <a:cubicBezTo>
                    <a:pt x="251" y="3720"/>
                    <a:pt x="1796" y="2241"/>
                    <a:pt x="1813" y="2227"/>
                  </a:cubicBezTo>
                  <a:cubicBezTo>
                    <a:pt x="1834" y="2206"/>
                    <a:pt x="1845" y="2182"/>
                    <a:pt x="1852" y="2155"/>
                  </a:cubicBezTo>
                  <a:cubicBezTo>
                    <a:pt x="1980" y="1253"/>
                    <a:pt x="2276" y="248"/>
                    <a:pt x="2496" y="248"/>
                  </a:cubicBezTo>
                  <a:close/>
                  <a:moveTo>
                    <a:pt x="2496" y="0"/>
                  </a:moveTo>
                  <a:cubicBezTo>
                    <a:pt x="1963" y="0"/>
                    <a:pt x="1692" y="1535"/>
                    <a:pt x="1611" y="2078"/>
                  </a:cubicBezTo>
                  <a:cubicBezTo>
                    <a:pt x="1375" y="2311"/>
                    <a:pt x="1" y="3755"/>
                    <a:pt x="558" y="5244"/>
                  </a:cubicBezTo>
                  <a:cubicBezTo>
                    <a:pt x="1038" y="6524"/>
                    <a:pt x="2684" y="8483"/>
                    <a:pt x="4819" y="8483"/>
                  </a:cubicBezTo>
                  <a:cubicBezTo>
                    <a:pt x="5195" y="8483"/>
                    <a:pt x="5582" y="8424"/>
                    <a:pt x="5982" y="8288"/>
                  </a:cubicBezTo>
                  <a:cubicBezTo>
                    <a:pt x="8448" y="7467"/>
                    <a:pt x="7986" y="5035"/>
                    <a:pt x="7895" y="4645"/>
                  </a:cubicBezTo>
                  <a:cubicBezTo>
                    <a:pt x="8121" y="4256"/>
                    <a:pt x="8943" y="2805"/>
                    <a:pt x="8943" y="2422"/>
                  </a:cubicBezTo>
                  <a:cubicBezTo>
                    <a:pt x="8943" y="2349"/>
                    <a:pt x="8908" y="2287"/>
                    <a:pt x="8845" y="2248"/>
                  </a:cubicBezTo>
                  <a:cubicBezTo>
                    <a:pt x="8806" y="2224"/>
                    <a:pt x="8751" y="2213"/>
                    <a:pt x="8684" y="2213"/>
                  </a:cubicBezTo>
                  <a:cubicBezTo>
                    <a:pt x="8262" y="2213"/>
                    <a:pt x="7359" y="2633"/>
                    <a:pt x="6900" y="2860"/>
                  </a:cubicBezTo>
                  <a:lnTo>
                    <a:pt x="3922" y="1466"/>
                  </a:lnTo>
                  <a:cubicBezTo>
                    <a:pt x="3734" y="1156"/>
                    <a:pt x="2997" y="0"/>
                    <a:pt x="2496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33"/>
            <p:cNvSpPr/>
            <p:nvPr/>
          </p:nvSpPr>
          <p:spPr>
            <a:xfrm>
              <a:off x="6915875" y="1365964"/>
              <a:ext cx="563995" cy="726278"/>
            </a:xfrm>
            <a:custGeom>
              <a:avLst/>
              <a:gdLst/>
              <a:ahLst/>
              <a:cxnLst/>
              <a:rect l="l" t="t" r="r" b="b"/>
              <a:pathLst>
                <a:path w="15660" h="20166" extrusionOk="0">
                  <a:moveTo>
                    <a:pt x="7180" y="0"/>
                  </a:moveTo>
                  <a:cubicBezTo>
                    <a:pt x="4303" y="0"/>
                    <a:pt x="1253" y="1502"/>
                    <a:pt x="460" y="5124"/>
                  </a:cubicBezTo>
                  <a:cubicBezTo>
                    <a:pt x="460" y="5124"/>
                    <a:pt x="1107" y="8439"/>
                    <a:pt x="1013" y="10742"/>
                  </a:cubicBezTo>
                  <a:cubicBezTo>
                    <a:pt x="922" y="13046"/>
                    <a:pt x="0" y="13968"/>
                    <a:pt x="275" y="14980"/>
                  </a:cubicBezTo>
                  <a:cubicBezTo>
                    <a:pt x="554" y="15993"/>
                    <a:pt x="3870" y="19771"/>
                    <a:pt x="5895" y="20136"/>
                  </a:cubicBezTo>
                  <a:cubicBezTo>
                    <a:pt x="6006" y="20156"/>
                    <a:pt x="6126" y="20166"/>
                    <a:pt x="6253" y="20166"/>
                  </a:cubicBezTo>
                  <a:cubicBezTo>
                    <a:pt x="8439" y="20166"/>
                    <a:pt x="12789" y="17298"/>
                    <a:pt x="14094" y="15993"/>
                  </a:cubicBezTo>
                  <a:cubicBezTo>
                    <a:pt x="15476" y="14612"/>
                    <a:pt x="15660" y="12583"/>
                    <a:pt x="15476" y="11755"/>
                  </a:cubicBezTo>
                  <a:cubicBezTo>
                    <a:pt x="15292" y="10927"/>
                    <a:pt x="14554" y="4295"/>
                    <a:pt x="11791" y="1623"/>
                  </a:cubicBezTo>
                  <a:cubicBezTo>
                    <a:pt x="10725" y="592"/>
                    <a:pt x="8987" y="0"/>
                    <a:pt x="71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33"/>
            <p:cNvSpPr/>
            <p:nvPr/>
          </p:nvSpPr>
          <p:spPr>
            <a:xfrm>
              <a:off x="6916272" y="1361606"/>
              <a:ext cx="567632" cy="735210"/>
            </a:xfrm>
            <a:custGeom>
              <a:avLst/>
              <a:gdLst/>
              <a:ahLst/>
              <a:cxnLst/>
              <a:rect l="l" t="t" r="r" b="b"/>
              <a:pathLst>
                <a:path w="15761" h="20414" extrusionOk="0">
                  <a:moveTo>
                    <a:pt x="7172" y="246"/>
                  </a:moveTo>
                  <a:cubicBezTo>
                    <a:pt x="8930" y="246"/>
                    <a:pt x="10640" y="812"/>
                    <a:pt x="11694" y="1832"/>
                  </a:cubicBezTo>
                  <a:cubicBezTo>
                    <a:pt x="14077" y="4135"/>
                    <a:pt x="14953" y="9541"/>
                    <a:pt x="15242" y="11316"/>
                  </a:cubicBezTo>
                  <a:cubicBezTo>
                    <a:pt x="15287" y="11594"/>
                    <a:pt x="15319" y="11796"/>
                    <a:pt x="15343" y="11904"/>
                  </a:cubicBezTo>
                  <a:cubicBezTo>
                    <a:pt x="15503" y="12613"/>
                    <a:pt x="15382" y="14638"/>
                    <a:pt x="13997" y="16027"/>
                  </a:cubicBezTo>
                  <a:cubicBezTo>
                    <a:pt x="12663" y="17360"/>
                    <a:pt x="8351" y="20167"/>
                    <a:pt x="6244" y="20167"/>
                  </a:cubicBezTo>
                  <a:cubicBezTo>
                    <a:pt x="6125" y="20167"/>
                    <a:pt x="6012" y="20158"/>
                    <a:pt x="5908" y="20139"/>
                  </a:cubicBezTo>
                  <a:cubicBezTo>
                    <a:pt x="3970" y="19784"/>
                    <a:pt x="654" y="16054"/>
                    <a:pt x="386" y="15067"/>
                  </a:cubicBezTo>
                  <a:cubicBezTo>
                    <a:pt x="257" y="14607"/>
                    <a:pt x="404" y="14158"/>
                    <a:pt x="602" y="13539"/>
                  </a:cubicBezTo>
                  <a:cubicBezTo>
                    <a:pt x="814" y="12878"/>
                    <a:pt x="1078" y="12056"/>
                    <a:pt x="1128" y="10867"/>
                  </a:cubicBezTo>
                  <a:cubicBezTo>
                    <a:pt x="1214" y="8682"/>
                    <a:pt x="637" y="5561"/>
                    <a:pt x="577" y="5245"/>
                  </a:cubicBezTo>
                  <a:cubicBezTo>
                    <a:pt x="1092" y="2921"/>
                    <a:pt x="2631" y="1261"/>
                    <a:pt x="4913" y="572"/>
                  </a:cubicBezTo>
                  <a:cubicBezTo>
                    <a:pt x="5642" y="351"/>
                    <a:pt x="6412" y="246"/>
                    <a:pt x="7172" y="246"/>
                  </a:cubicBezTo>
                  <a:close/>
                  <a:moveTo>
                    <a:pt x="7165" y="0"/>
                  </a:moveTo>
                  <a:cubicBezTo>
                    <a:pt x="6382" y="0"/>
                    <a:pt x="5590" y="109"/>
                    <a:pt x="4840" y="336"/>
                  </a:cubicBezTo>
                  <a:cubicBezTo>
                    <a:pt x="2464" y="1055"/>
                    <a:pt x="859" y="2788"/>
                    <a:pt x="327" y="5217"/>
                  </a:cubicBezTo>
                  <a:cubicBezTo>
                    <a:pt x="323" y="5235"/>
                    <a:pt x="323" y="5251"/>
                    <a:pt x="327" y="5269"/>
                  </a:cubicBezTo>
                  <a:cubicBezTo>
                    <a:pt x="334" y="5300"/>
                    <a:pt x="971" y="8595"/>
                    <a:pt x="880" y="10860"/>
                  </a:cubicBezTo>
                  <a:cubicBezTo>
                    <a:pt x="832" y="12015"/>
                    <a:pt x="574" y="12819"/>
                    <a:pt x="365" y="13463"/>
                  </a:cubicBezTo>
                  <a:cubicBezTo>
                    <a:pt x="164" y="14099"/>
                    <a:pt x="0" y="14600"/>
                    <a:pt x="146" y="15133"/>
                  </a:cubicBezTo>
                  <a:cubicBezTo>
                    <a:pt x="431" y="16183"/>
                    <a:pt x="3803" y="20007"/>
                    <a:pt x="5863" y="20382"/>
                  </a:cubicBezTo>
                  <a:cubicBezTo>
                    <a:pt x="5981" y="20403"/>
                    <a:pt x="6106" y="20414"/>
                    <a:pt x="6242" y="20414"/>
                  </a:cubicBezTo>
                  <a:cubicBezTo>
                    <a:pt x="8493" y="20414"/>
                    <a:pt x="12859" y="17512"/>
                    <a:pt x="14171" y="16201"/>
                  </a:cubicBezTo>
                  <a:cubicBezTo>
                    <a:pt x="15642" y="14728"/>
                    <a:pt x="15761" y="12634"/>
                    <a:pt x="15586" y="11848"/>
                  </a:cubicBezTo>
                  <a:cubicBezTo>
                    <a:pt x="15562" y="11748"/>
                    <a:pt x="15531" y="11549"/>
                    <a:pt x="15486" y="11277"/>
                  </a:cubicBezTo>
                  <a:cubicBezTo>
                    <a:pt x="15162" y="9291"/>
                    <a:pt x="14306" y="4013"/>
                    <a:pt x="11867" y="1654"/>
                  </a:cubicBezTo>
                  <a:cubicBezTo>
                    <a:pt x="10767" y="590"/>
                    <a:pt x="8989" y="0"/>
                    <a:pt x="716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33"/>
            <p:cNvSpPr/>
            <p:nvPr/>
          </p:nvSpPr>
          <p:spPr>
            <a:xfrm>
              <a:off x="7147414" y="1370538"/>
              <a:ext cx="327196" cy="717167"/>
            </a:xfrm>
            <a:custGeom>
              <a:avLst/>
              <a:gdLst/>
              <a:ahLst/>
              <a:cxnLst/>
              <a:rect l="l" t="t" r="r" b="b"/>
              <a:pathLst>
                <a:path w="9085" h="19913" extrusionOk="0">
                  <a:moveTo>
                    <a:pt x="916" y="1"/>
                  </a:moveTo>
                  <a:lnTo>
                    <a:pt x="805" y="3309"/>
                  </a:lnTo>
                  <a:cubicBezTo>
                    <a:pt x="805" y="3309"/>
                    <a:pt x="259" y="6708"/>
                    <a:pt x="2231" y="9446"/>
                  </a:cubicBezTo>
                  <a:cubicBezTo>
                    <a:pt x="4204" y="12188"/>
                    <a:pt x="5958" y="12953"/>
                    <a:pt x="6177" y="14050"/>
                  </a:cubicBezTo>
                  <a:cubicBezTo>
                    <a:pt x="6396" y="15145"/>
                    <a:pt x="5408" y="16241"/>
                    <a:pt x="2889" y="18106"/>
                  </a:cubicBezTo>
                  <a:cubicBezTo>
                    <a:pt x="1678" y="19000"/>
                    <a:pt x="697" y="19564"/>
                    <a:pt x="1" y="19912"/>
                  </a:cubicBezTo>
                  <a:cubicBezTo>
                    <a:pt x="2165" y="19766"/>
                    <a:pt x="6281" y="17076"/>
                    <a:pt x="7579" y="15779"/>
                  </a:cubicBezTo>
                  <a:cubicBezTo>
                    <a:pt x="8964" y="14390"/>
                    <a:pt x="9085" y="12365"/>
                    <a:pt x="8925" y="11656"/>
                  </a:cubicBezTo>
                  <a:cubicBezTo>
                    <a:pt x="8901" y="11548"/>
                    <a:pt x="8869" y="11346"/>
                    <a:pt x="8824" y="11068"/>
                  </a:cubicBezTo>
                  <a:cubicBezTo>
                    <a:pt x="8535" y="9293"/>
                    <a:pt x="7659" y="3887"/>
                    <a:pt x="5276" y="1584"/>
                  </a:cubicBezTo>
                  <a:cubicBezTo>
                    <a:pt x="4253" y="595"/>
                    <a:pt x="2618" y="35"/>
                    <a:pt x="916" y="1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33"/>
            <p:cNvSpPr/>
            <p:nvPr/>
          </p:nvSpPr>
          <p:spPr>
            <a:xfrm>
              <a:off x="7138050" y="1366036"/>
              <a:ext cx="341818" cy="726170"/>
            </a:xfrm>
            <a:custGeom>
              <a:avLst/>
              <a:gdLst/>
              <a:ahLst/>
              <a:cxnLst/>
              <a:rect l="l" t="t" r="r" b="b"/>
              <a:pathLst>
                <a:path w="9491" h="20163" extrusionOk="0">
                  <a:moveTo>
                    <a:pt x="1179" y="0"/>
                  </a:moveTo>
                  <a:lnTo>
                    <a:pt x="1176" y="126"/>
                  </a:lnTo>
                  <a:cubicBezTo>
                    <a:pt x="2878" y="160"/>
                    <a:pt x="4513" y="720"/>
                    <a:pt x="5536" y="1709"/>
                  </a:cubicBezTo>
                  <a:cubicBezTo>
                    <a:pt x="7919" y="4012"/>
                    <a:pt x="8795" y="9418"/>
                    <a:pt x="9084" y="11193"/>
                  </a:cubicBezTo>
                  <a:cubicBezTo>
                    <a:pt x="9129" y="11471"/>
                    <a:pt x="9161" y="11673"/>
                    <a:pt x="9185" y="11781"/>
                  </a:cubicBezTo>
                  <a:cubicBezTo>
                    <a:pt x="9345" y="12490"/>
                    <a:pt x="9224" y="14515"/>
                    <a:pt x="7839" y="15904"/>
                  </a:cubicBezTo>
                  <a:cubicBezTo>
                    <a:pt x="6541" y="17201"/>
                    <a:pt x="2425" y="19891"/>
                    <a:pt x="261" y="20037"/>
                  </a:cubicBezTo>
                  <a:cubicBezTo>
                    <a:pt x="171" y="20082"/>
                    <a:pt x="84" y="20124"/>
                    <a:pt x="0" y="20162"/>
                  </a:cubicBezTo>
                  <a:lnTo>
                    <a:pt x="87" y="20162"/>
                  </a:lnTo>
                  <a:cubicBezTo>
                    <a:pt x="2268" y="20162"/>
                    <a:pt x="6618" y="17295"/>
                    <a:pt x="7925" y="15991"/>
                  </a:cubicBezTo>
                  <a:cubicBezTo>
                    <a:pt x="9307" y="14610"/>
                    <a:pt x="9491" y="12581"/>
                    <a:pt x="9307" y="11753"/>
                  </a:cubicBezTo>
                  <a:cubicBezTo>
                    <a:pt x="9123" y="10925"/>
                    <a:pt x="8385" y="4293"/>
                    <a:pt x="5622" y="1621"/>
                  </a:cubicBezTo>
                  <a:cubicBezTo>
                    <a:pt x="4590" y="623"/>
                    <a:pt x="2926" y="35"/>
                    <a:pt x="1179" y="0"/>
                  </a:cubicBezTo>
                  <a:close/>
                </a:path>
              </a:pathLst>
            </a:custGeom>
            <a:solidFill>
              <a:srgbClr val="2A2B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33"/>
            <p:cNvSpPr/>
            <p:nvPr/>
          </p:nvSpPr>
          <p:spPr>
            <a:xfrm>
              <a:off x="7027017" y="1791515"/>
              <a:ext cx="56183" cy="111719"/>
            </a:xfrm>
            <a:custGeom>
              <a:avLst/>
              <a:gdLst/>
              <a:ahLst/>
              <a:cxnLst/>
              <a:rect l="l" t="t" r="r" b="b"/>
              <a:pathLst>
                <a:path w="1560" h="3102" extrusionOk="0">
                  <a:moveTo>
                    <a:pt x="875" y="0"/>
                  </a:moveTo>
                  <a:cubicBezTo>
                    <a:pt x="816" y="0"/>
                    <a:pt x="762" y="43"/>
                    <a:pt x="752" y="106"/>
                  </a:cubicBezTo>
                  <a:cubicBezTo>
                    <a:pt x="749" y="119"/>
                    <a:pt x="477" y="1828"/>
                    <a:pt x="42" y="2346"/>
                  </a:cubicBezTo>
                  <a:cubicBezTo>
                    <a:pt x="1" y="2395"/>
                    <a:pt x="4" y="2468"/>
                    <a:pt x="49" y="2513"/>
                  </a:cubicBezTo>
                  <a:cubicBezTo>
                    <a:pt x="70" y="2534"/>
                    <a:pt x="550" y="3008"/>
                    <a:pt x="1413" y="3101"/>
                  </a:cubicBezTo>
                  <a:lnTo>
                    <a:pt x="1427" y="3101"/>
                  </a:lnTo>
                  <a:cubicBezTo>
                    <a:pt x="1489" y="3101"/>
                    <a:pt x="1545" y="3056"/>
                    <a:pt x="1552" y="2994"/>
                  </a:cubicBezTo>
                  <a:cubicBezTo>
                    <a:pt x="1560" y="2924"/>
                    <a:pt x="1510" y="2865"/>
                    <a:pt x="1441" y="2854"/>
                  </a:cubicBezTo>
                  <a:cubicBezTo>
                    <a:pt x="860" y="2791"/>
                    <a:pt x="467" y="2534"/>
                    <a:pt x="307" y="2406"/>
                  </a:cubicBezTo>
                  <a:cubicBezTo>
                    <a:pt x="738" y="1759"/>
                    <a:pt x="985" y="214"/>
                    <a:pt x="996" y="145"/>
                  </a:cubicBezTo>
                  <a:cubicBezTo>
                    <a:pt x="1009" y="74"/>
                    <a:pt x="961" y="12"/>
                    <a:pt x="895" y="2"/>
                  </a:cubicBezTo>
                  <a:cubicBezTo>
                    <a:pt x="888" y="1"/>
                    <a:pt x="882" y="0"/>
                    <a:pt x="87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33"/>
            <p:cNvSpPr/>
            <p:nvPr/>
          </p:nvSpPr>
          <p:spPr>
            <a:xfrm>
              <a:off x="7060115" y="1944110"/>
              <a:ext cx="146113" cy="28668"/>
            </a:xfrm>
            <a:custGeom>
              <a:avLst/>
              <a:gdLst/>
              <a:ahLst/>
              <a:cxnLst/>
              <a:rect l="l" t="t" r="r" b="b"/>
              <a:pathLst>
                <a:path w="4057" h="796" extrusionOk="0">
                  <a:moveTo>
                    <a:pt x="3917" y="0"/>
                  </a:moveTo>
                  <a:cubicBezTo>
                    <a:pt x="3897" y="0"/>
                    <a:pt x="3877" y="5"/>
                    <a:pt x="3859" y="16"/>
                  </a:cubicBezTo>
                  <a:cubicBezTo>
                    <a:pt x="3124" y="416"/>
                    <a:pt x="2424" y="541"/>
                    <a:pt x="1836" y="541"/>
                  </a:cubicBezTo>
                  <a:cubicBezTo>
                    <a:pt x="871" y="541"/>
                    <a:pt x="209" y="204"/>
                    <a:pt x="199" y="197"/>
                  </a:cubicBezTo>
                  <a:cubicBezTo>
                    <a:pt x="180" y="188"/>
                    <a:pt x="161" y="183"/>
                    <a:pt x="142" y="183"/>
                  </a:cubicBezTo>
                  <a:cubicBezTo>
                    <a:pt x="96" y="183"/>
                    <a:pt x="54" y="208"/>
                    <a:pt x="32" y="250"/>
                  </a:cubicBezTo>
                  <a:cubicBezTo>
                    <a:pt x="0" y="312"/>
                    <a:pt x="21" y="385"/>
                    <a:pt x="84" y="417"/>
                  </a:cubicBezTo>
                  <a:cubicBezTo>
                    <a:pt x="129" y="441"/>
                    <a:pt x="818" y="796"/>
                    <a:pt x="1827" y="796"/>
                  </a:cubicBezTo>
                  <a:cubicBezTo>
                    <a:pt x="2449" y="796"/>
                    <a:pt x="3191" y="660"/>
                    <a:pt x="3977" y="232"/>
                  </a:cubicBezTo>
                  <a:cubicBezTo>
                    <a:pt x="4036" y="200"/>
                    <a:pt x="4056" y="124"/>
                    <a:pt x="4026" y="65"/>
                  </a:cubicBezTo>
                  <a:cubicBezTo>
                    <a:pt x="4004" y="24"/>
                    <a:pt x="3961" y="0"/>
                    <a:pt x="3917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33"/>
            <p:cNvSpPr/>
            <p:nvPr/>
          </p:nvSpPr>
          <p:spPr>
            <a:xfrm>
              <a:off x="7161352" y="1742931"/>
              <a:ext cx="23230" cy="39761"/>
            </a:xfrm>
            <a:custGeom>
              <a:avLst/>
              <a:gdLst/>
              <a:ahLst/>
              <a:cxnLst/>
              <a:rect l="l" t="t" r="r" b="b"/>
              <a:pathLst>
                <a:path w="645" h="1104" extrusionOk="0">
                  <a:moveTo>
                    <a:pt x="324" y="1"/>
                  </a:moveTo>
                  <a:cubicBezTo>
                    <a:pt x="147" y="1"/>
                    <a:pt x="1" y="248"/>
                    <a:pt x="1" y="550"/>
                  </a:cubicBezTo>
                  <a:cubicBezTo>
                    <a:pt x="1" y="856"/>
                    <a:pt x="147" y="1104"/>
                    <a:pt x="324" y="1104"/>
                  </a:cubicBezTo>
                  <a:cubicBezTo>
                    <a:pt x="502" y="1104"/>
                    <a:pt x="644" y="856"/>
                    <a:pt x="644" y="550"/>
                  </a:cubicBezTo>
                  <a:cubicBezTo>
                    <a:pt x="644" y="248"/>
                    <a:pt x="502" y="1"/>
                    <a:pt x="324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33"/>
            <p:cNvSpPr/>
            <p:nvPr/>
          </p:nvSpPr>
          <p:spPr>
            <a:xfrm>
              <a:off x="6997053" y="1716388"/>
              <a:ext cx="23374" cy="39761"/>
            </a:xfrm>
            <a:custGeom>
              <a:avLst/>
              <a:gdLst/>
              <a:ahLst/>
              <a:cxnLst/>
              <a:rect l="l" t="t" r="r" b="b"/>
              <a:pathLst>
                <a:path w="649" h="1104" extrusionOk="0">
                  <a:moveTo>
                    <a:pt x="325" y="0"/>
                  </a:moveTo>
                  <a:cubicBezTo>
                    <a:pt x="147" y="0"/>
                    <a:pt x="1" y="247"/>
                    <a:pt x="1" y="553"/>
                  </a:cubicBezTo>
                  <a:cubicBezTo>
                    <a:pt x="1" y="856"/>
                    <a:pt x="147" y="1103"/>
                    <a:pt x="325" y="1103"/>
                  </a:cubicBezTo>
                  <a:cubicBezTo>
                    <a:pt x="502" y="1103"/>
                    <a:pt x="648" y="856"/>
                    <a:pt x="648" y="553"/>
                  </a:cubicBezTo>
                  <a:cubicBezTo>
                    <a:pt x="648" y="247"/>
                    <a:pt x="502" y="0"/>
                    <a:pt x="32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33"/>
            <p:cNvSpPr/>
            <p:nvPr/>
          </p:nvSpPr>
          <p:spPr>
            <a:xfrm>
              <a:off x="6970510" y="1632762"/>
              <a:ext cx="73074" cy="21717"/>
            </a:xfrm>
            <a:custGeom>
              <a:avLst/>
              <a:gdLst/>
              <a:ahLst/>
              <a:cxnLst/>
              <a:rect l="l" t="t" r="r" b="b"/>
              <a:pathLst>
                <a:path w="2029" h="603" extrusionOk="0">
                  <a:moveTo>
                    <a:pt x="1351" y="1"/>
                  </a:moveTo>
                  <a:cubicBezTo>
                    <a:pt x="644" y="1"/>
                    <a:pt x="101" y="358"/>
                    <a:pt x="73" y="378"/>
                  </a:cubicBezTo>
                  <a:cubicBezTo>
                    <a:pt x="15" y="412"/>
                    <a:pt x="1" y="492"/>
                    <a:pt x="39" y="548"/>
                  </a:cubicBezTo>
                  <a:cubicBezTo>
                    <a:pt x="63" y="582"/>
                    <a:pt x="102" y="603"/>
                    <a:pt x="140" y="603"/>
                  </a:cubicBezTo>
                  <a:cubicBezTo>
                    <a:pt x="164" y="603"/>
                    <a:pt x="188" y="596"/>
                    <a:pt x="209" y="582"/>
                  </a:cubicBezTo>
                  <a:cubicBezTo>
                    <a:pt x="215" y="577"/>
                    <a:pt x="718" y="249"/>
                    <a:pt x="1355" y="249"/>
                  </a:cubicBezTo>
                  <a:cubicBezTo>
                    <a:pt x="1515" y="249"/>
                    <a:pt x="1684" y="270"/>
                    <a:pt x="1855" y="322"/>
                  </a:cubicBezTo>
                  <a:cubicBezTo>
                    <a:pt x="1867" y="325"/>
                    <a:pt x="1878" y="326"/>
                    <a:pt x="1889" y="326"/>
                  </a:cubicBezTo>
                  <a:cubicBezTo>
                    <a:pt x="1944" y="326"/>
                    <a:pt x="1993" y="293"/>
                    <a:pt x="2008" y="238"/>
                  </a:cubicBezTo>
                  <a:cubicBezTo>
                    <a:pt x="2029" y="172"/>
                    <a:pt x="1990" y="102"/>
                    <a:pt x="1928" y="85"/>
                  </a:cubicBezTo>
                  <a:cubicBezTo>
                    <a:pt x="1728" y="25"/>
                    <a:pt x="1534" y="1"/>
                    <a:pt x="135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33"/>
            <p:cNvSpPr/>
            <p:nvPr/>
          </p:nvSpPr>
          <p:spPr>
            <a:xfrm>
              <a:off x="7126490" y="1647060"/>
              <a:ext cx="73110" cy="27371"/>
            </a:xfrm>
            <a:custGeom>
              <a:avLst/>
              <a:gdLst/>
              <a:ahLst/>
              <a:cxnLst/>
              <a:rect l="l" t="t" r="r" b="b"/>
              <a:pathLst>
                <a:path w="2030" h="760" extrusionOk="0">
                  <a:moveTo>
                    <a:pt x="451" y="0"/>
                  </a:moveTo>
                  <a:cubicBezTo>
                    <a:pt x="216" y="0"/>
                    <a:pt x="95" y="58"/>
                    <a:pt x="84" y="64"/>
                  </a:cubicBezTo>
                  <a:cubicBezTo>
                    <a:pt x="22" y="92"/>
                    <a:pt x="1" y="164"/>
                    <a:pt x="29" y="227"/>
                  </a:cubicBezTo>
                  <a:cubicBezTo>
                    <a:pt x="49" y="270"/>
                    <a:pt x="96" y="297"/>
                    <a:pt x="143" y="297"/>
                  </a:cubicBezTo>
                  <a:cubicBezTo>
                    <a:pt x="160" y="297"/>
                    <a:pt x="177" y="294"/>
                    <a:pt x="193" y="286"/>
                  </a:cubicBezTo>
                  <a:cubicBezTo>
                    <a:pt x="195" y="285"/>
                    <a:pt x="281" y="248"/>
                    <a:pt x="453" y="248"/>
                  </a:cubicBezTo>
                  <a:cubicBezTo>
                    <a:pt x="711" y="248"/>
                    <a:pt x="1162" y="330"/>
                    <a:pt x="1824" y="739"/>
                  </a:cubicBezTo>
                  <a:cubicBezTo>
                    <a:pt x="1845" y="753"/>
                    <a:pt x="1866" y="760"/>
                    <a:pt x="1890" y="760"/>
                  </a:cubicBezTo>
                  <a:cubicBezTo>
                    <a:pt x="1932" y="760"/>
                    <a:pt x="1971" y="739"/>
                    <a:pt x="1995" y="700"/>
                  </a:cubicBezTo>
                  <a:cubicBezTo>
                    <a:pt x="2030" y="641"/>
                    <a:pt x="2012" y="565"/>
                    <a:pt x="1953" y="530"/>
                  </a:cubicBezTo>
                  <a:cubicBezTo>
                    <a:pt x="1253" y="97"/>
                    <a:pt x="756" y="0"/>
                    <a:pt x="45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33"/>
            <p:cNvSpPr/>
            <p:nvPr/>
          </p:nvSpPr>
          <p:spPr>
            <a:xfrm>
              <a:off x="6756618" y="1246899"/>
              <a:ext cx="816136" cy="607825"/>
            </a:xfrm>
            <a:custGeom>
              <a:avLst/>
              <a:gdLst/>
              <a:ahLst/>
              <a:cxnLst/>
              <a:rect l="l" t="t" r="r" b="b"/>
              <a:pathLst>
                <a:path w="22661" h="16877" extrusionOk="0">
                  <a:moveTo>
                    <a:pt x="10831" y="1"/>
                  </a:moveTo>
                  <a:cubicBezTo>
                    <a:pt x="7465" y="1"/>
                    <a:pt x="4416" y="1214"/>
                    <a:pt x="2579" y="3639"/>
                  </a:cubicBezTo>
                  <a:cubicBezTo>
                    <a:pt x="0" y="7048"/>
                    <a:pt x="1382" y="9905"/>
                    <a:pt x="3316" y="10732"/>
                  </a:cubicBezTo>
                  <a:cubicBezTo>
                    <a:pt x="3827" y="10951"/>
                    <a:pt x="4242" y="11048"/>
                    <a:pt x="4599" y="11048"/>
                  </a:cubicBezTo>
                  <a:cubicBezTo>
                    <a:pt x="5594" y="11048"/>
                    <a:pt x="6145" y="10299"/>
                    <a:pt x="7094" y="9351"/>
                  </a:cubicBezTo>
                  <a:cubicBezTo>
                    <a:pt x="8382" y="8060"/>
                    <a:pt x="10964" y="5942"/>
                    <a:pt x="10964" y="5942"/>
                  </a:cubicBezTo>
                  <a:cubicBezTo>
                    <a:pt x="10964" y="5942"/>
                    <a:pt x="11791" y="8430"/>
                    <a:pt x="13172" y="11008"/>
                  </a:cubicBezTo>
                  <a:cubicBezTo>
                    <a:pt x="14409" y="13317"/>
                    <a:pt x="17635" y="16877"/>
                    <a:pt x="19554" y="16877"/>
                  </a:cubicBezTo>
                  <a:cubicBezTo>
                    <a:pt x="19780" y="16877"/>
                    <a:pt x="19988" y="16827"/>
                    <a:pt x="20173" y="16720"/>
                  </a:cubicBezTo>
                  <a:cubicBezTo>
                    <a:pt x="21923" y="15708"/>
                    <a:pt x="22660" y="11930"/>
                    <a:pt x="22291" y="8520"/>
                  </a:cubicBezTo>
                  <a:cubicBezTo>
                    <a:pt x="21923" y="5114"/>
                    <a:pt x="19898" y="1982"/>
                    <a:pt x="15017" y="598"/>
                  </a:cubicBezTo>
                  <a:cubicBezTo>
                    <a:pt x="13609" y="200"/>
                    <a:pt x="12194" y="1"/>
                    <a:pt x="1083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33"/>
            <p:cNvSpPr/>
            <p:nvPr/>
          </p:nvSpPr>
          <p:spPr>
            <a:xfrm>
              <a:off x="6789212" y="1242469"/>
              <a:ext cx="787288" cy="616685"/>
            </a:xfrm>
            <a:custGeom>
              <a:avLst/>
              <a:gdLst/>
              <a:ahLst/>
              <a:cxnLst/>
              <a:rect l="l" t="t" r="r" b="b"/>
              <a:pathLst>
                <a:path w="21860" h="17123" extrusionOk="0">
                  <a:moveTo>
                    <a:pt x="9926" y="247"/>
                  </a:moveTo>
                  <a:cubicBezTo>
                    <a:pt x="11262" y="247"/>
                    <a:pt x="12662" y="442"/>
                    <a:pt x="14077" y="843"/>
                  </a:cubicBezTo>
                  <a:cubicBezTo>
                    <a:pt x="19483" y="2374"/>
                    <a:pt x="20969" y="5936"/>
                    <a:pt x="21264" y="8657"/>
                  </a:cubicBezTo>
                  <a:cubicBezTo>
                    <a:pt x="21603" y="11799"/>
                    <a:pt x="20997" y="15698"/>
                    <a:pt x="19205" y="16736"/>
                  </a:cubicBezTo>
                  <a:cubicBezTo>
                    <a:pt x="19047" y="16829"/>
                    <a:pt x="18861" y="16876"/>
                    <a:pt x="18651" y="16876"/>
                  </a:cubicBezTo>
                  <a:cubicBezTo>
                    <a:pt x="18492" y="16876"/>
                    <a:pt x="18319" y="16849"/>
                    <a:pt x="18133" y="16795"/>
                  </a:cubicBezTo>
                  <a:cubicBezTo>
                    <a:pt x="16196" y="16245"/>
                    <a:pt x="13430" y="13037"/>
                    <a:pt x="12376" y="11072"/>
                  </a:cubicBezTo>
                  <a:cubicBezTo>
                    <a:pt x="11015" y="8532"/>
                    <a:pt x="10184" y="6051"/>
                    <a:pt x="10173" y="6027"/>
                  </a:cubicBezTo>
                  <a:cubicBezTo>
                    <a:pt x="10163" y="5988"/>
                    <a:pt x="10131" y="5957"/>
                    <a:pt x="10093" y="5946"/>
                  </a:cubicBezTo>
                  <a:cubicBezTo>
                    <a:pt x="10080" y="5943"/>
                    <a:pt x="10069" y="5940"/>
                    <a:pt x="10059" y="5940"/>
                  </a:cubicBezTo>
                  <a:cubicBezTo>
                    <a:pt x="10030" y="5940"/>
                    <a:pt x="10003" y="5950"/>
                    <a:pt x="9979" y="5971"/>
                  </a:cubicBezTo>
                  <a:cubicBezTo>
                    <a:pt x="9954" y="5992"/>
                    <a:pt x="7379" y="8107"/>
                    <a:pt x="6099" y="9384"/>
                  </a:cubicBezTo>
                  <a:cubicBezTo>
                    <a:pt x="5960" y="9527"/>
                    <a:pt x="5825" y="9666"/>
                    <a:pt x="5699" y="9798"/>
                  </a:cubicBezTo>
                  <a:cubicBezTo>
                    <a:pt x="4980" y="10539"/>
                    <a:pt x="4486" y="11048"/>
                    <a:pt x="3695" y="11048"/>
                  </a:cubicBezTo>
                  <a:cubicBezTo>
                    <a:pt x="3353" y="11048"/>
                    <a:pt x="2956" y="10953"/>
                    <a:pt x="2460" y="10741"/>
                  </a:cubicBezTo>
                  <a:cubicBezTo>
                    <a:pt x="1517" y="10338"/>
                    <a:pt x="790" y="9474"/>
                    <a:pt x="515" y="8431"/>
                  </a:cubicBezTo>
                  <a:cubicBezTo>
                    <a:pt x="251" y="7439"/>
                    <a:pt x="258" y="5839"/>
                    <a:pt x="1775" y="3838"/>
                  </a:cubicBezTo>
                  <a:cubicBezTo>
                    <a:pt x="3536" y="1510"/>
                    <a:pt x="6523" y="247"/>
                    <a:pt x="9926" y="247"/>
                  </a:cubicBezTo>
                  <a:close/>
                  <a:moveTo>
                    <a:pt x="9932" y="0"/>
                  </a:moveTo>
                  <a:cubicBezTo>
                    <a:pt x="6449" y="0"/>
                    <a:pt x="3387" y="1297"/>
                    <a:pt x="1576" y="3689"/>
                  </a:cubicBezTo>
                  <a:cubicBezTo>
                    <a:pt x="0" y="5769"/>
                    <a:pt x="0" y="7449"/>
                    <a:pt x="275" y="8493"/>
                  </a:cubicBezTo>
                  <a:cubicBezTo>
                    <a:pt x="571" y="9610"/>
                    <a:pt x="1350" y="10536"/>
                    <a:pt x="2363" y="10967"/>
                  </a:cubicBezTo>
                  <a:cubicBezTo>
                    <a:pt x="2893" y="11195"/>
                    <a:pt x="3326" y="11294"/>
                    <a:pt x="3700" y="11294"/>
                  </a:cubicBezTo>
                  <a:cubicBezTo>
                    <a:pt x="4595" y="11294"/>
                    <a:pt x="5147" y="10722"/>
                    <a:pt x="5876" y="9969"/>
                  </a:cubicBezTo>
                  <a:cubicBezTo>
                    <a:pt x="6002" y="9840"/>
                    <a:pt x="6134" y="9701"/>
                    <a:pt x="6276" y="9561"/>
                  </a:cubicBezTo>
                  <a:cubicBezTo>
                    <a:pt x="7376" y="8459"/>
                    <a:pt x="9446" y="6730"/>
                    <a:pt x="10000" y="6274"/>
                  </a:cubicBezTo>
                  <a:cubicBezTo>
                    <a:pt x="10212" y="6879"/>
                    <a:pt x="10994" y="9015"/>
                    <a:pt x="12160" y="11189"/>
                  </a:cubicBezTo>
                  <a:cubicBezTo>
                    <a:pt x="13259" y="13243"/>
                    <a:pt x="16036" y="16457"/>
                    <a:pt x="18064" y="17034"/>
                  </a:cubicBezTo>
                  <a:cubicBezTo>
                    <a:pt x="18273" y="17094"/>
                    <a:pt x="18467" y="17122"/>
                    <a:pt x="18648" y="17122"/>
                  </a:cubicBezTo>
                  <a:cubicBezTo>
                    <a:pt x="18902" y="17122"/>
                    <a:pt x="19132" y="17066"/>
                    <a:pt x="19331" y="16951"/>
                  </a:cubicBezTo>
                  <a:cubicBezTo>
                    <a:pt x="21213" y="15859"/>
                    <a:pt x="21860" y="11851"/>
                    <a:pt x="21512" y="8633"/>
                  </a:cubicBezTo>
                  <a:cubicBezTo>
                    <a:pt x="21209" y="5835"/>
                    <a:pt x="19686" y="2171"/>
                    <a:pt x="14143" y="602"/>
                  </a:cubicBezTo>
                  <a:cubicBezTo>
                    <a:pt x="12708" y="197"/>
                    <a:pt x="11288" y="0"/>
                    <a:pt x="993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33"/>
            <p:cNvSpPr/>
            <p:nvPr/>
          </p:nvSpPr>
          <p:spPr>
            <a:xfrm>
              <a:off x="6881409" y="1456505"/>
              <a:ext cx="270689" cy="143268"/>
            </a:xfrm>
            <a:custGeom>
              <a:avLst/>
              <a:gdLst/>
              <a:ahLst/>
              <a:cxnLst/>
              <a:rect l="l" t="t" r="r" b="b"/>
              <a:pathLst>
                <a:path w="7516" h="3978" extrusionOk="0">
                  <a:moveTo>
                    <a:pt x="7478" y="0"/>
                  </a:moveTo>
                  <a:cubicBezTo>
                    <a:pt x="6757" y="105"/>
                    <a:pt x="429" y="1082"/>
                    <a:pt x="92" y="2665"/>
                  </a:cubicBezTo>
                  <a:cubicBezTo>
                    <a:pt x="1" y="3086"/>
                    <a:pt x="71" y="3414"/>
                    <a:pt x="297" y="3643"/>
                  </a:cubicBezTo>
                  <a:cubicBezTo>
                    <a:pt x="564" y="3910"/>
                    <a:pt x="999" y="3977"/>
                    <a:pt x="1365" y="3977"/>
                  </a:cubicBezTo>
                  <a:cubicBezTo>
                    <a:pt x="1702" y="3977"/>
                    <a:pt x="1977" y="3921"/>
                    <a:pt x="2001" y="3915"/>
                  </a:cubicBezTo>
                  <a:lnTo>
                    <a:pt x="1949" y="3674"/>
                  </a:lnTo>
                  <a:cubicBezTo>
                    <a:pt x="1828" y="3699"/>
                    <a:pt x="1612" y="3728"/>
                    <a:pt x="1377" y="3728"/>
                  </a:cubicBezTo>
                  <a:cubicBezTo>
                    <a:pt x="1046" y="3728"/>
                    <a:pt x="676" y="3671"/>
                    <a:pt x="471" y="3465"/>
                  </a:cubicBezTo>
                  <a:cubicBezTo>
                    <a:pt x="307" y="3302"/>
                    <a:pt x="262" y="3051"/>
                    <a:pt x="331" y="2717"/>
                  </a:cubicBezTo>
                  <a:cubicBezTo>
                    <a:pt x="589" y="1517"/>
                    <a:pt x="5606" y="525"/>
                    <a:pt x="7516" y="244"/>
                  </a:cubicBezTo>
                  <a:lnTo>
                    <a:pt x="747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33"/>
            <p:cNvSpPr/>
            <p:nvPr/>
          </p:nvSpPr>
          <p:spPr>
            <a:xfrm>
              <a:off x="6834950" y="1495581"/>
              <a:ext cx="25823" cy="64071"/>
            </a:xfrm>
            <a:custGeom>
              <a:avLst/>
              <a:gdLst/>
              <a:ahLst/>
              <a:cxnLst/>
              <a:rect l="l" t="t" r="r" b="b"/>
              <a:pathLst>
                <a:path w="717" h="1779" extrusionOk="0">
                  <a:moveTo>
                    <a:pt x="491" y="1"/>
                  </a:moveTo>
                  <a:cubicBezTo>
                    <a:pt x="0" y="1055"/>
                    <a:pt x="383" y="1747"/>
                    <a:pt x="400" y="1778"/>
                  </a:cubicBezTo>
                  <a:lnTo>
                    <a:pt x="616" y="1656"/>
                  </a:lnTo>
                  <a:cubicBezTo>
                    <a:pt x="602" y="1629"/>
                    <a:pt x="282" y="1038"/>
                    <a:pt x="717" y="108"/>
                  </a:cubicBezTo>
                  <a:lnTo>
                    <a:pt x="4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33"/>
            <p:cNvSpPr/>
            <p:nvPr/>
          </p:nvSpPr>
          <p:spPr>
            <a:xfrm>
              <a:off x="6874278" y="1331065"/>
              <a:ext cx="527944" cy="137901"/>
            </a:xfrm>
            <a:custGeom>
              <a:avLst/>
              <a:gdLst/>
              <a:ahLst/>
              <a:cxnLst/>
              <a:rect l="l" t="t" r="r" b="b"/>
              <a:pathLst>
                <a:path w="14659" h="3829" extrusionOk="0">
                  <a:moveTo>
                    <a:pt x="12022" y="1"/>
                  </a:moveTo>
                  <a:cubicBezTo>
                    <a:pt x="10701" y="1"/>
                    <a:pt x="9215" y="180"/>
                    <a:pt x="8402" y="870"/>
                  </a:cubicBezTo>
                  <a:cubicBezTo>
                    <a:pt x="8037" y="1180"/>
                    <a:pt x="7832" y="1569"/>
                    <a:pt x="7794" y="2033"/>
                  </a:cubicBezTo>
                  <a:cubicBezTo>
                    <a:pt x="7370" y="1902"/>
                    <a:pt x="6168" y="1571"/>
                    <a:pt x="4774" y="1571"/>
                  </a:cubicBezTo>
                  <a:cubicBezTo>
                    <a:pt x="3570" y="1571"/>
                    <a:pt x="2221" y="1818"/>
                    <a:pt x="1107" y="2655"/>
                  </a:cubicBezTo>
                  <a:cubicBezTo>
                    <a:pt x="665" y="2985"/>
                    <a:pt x="296" y="3323"/>
                    <a:pt x="1" y="3664"/>
                  </a:cubicBezTo>
                  <a:lnTo>
                    <a:pt x="188" y="3828"/>
                  </a:lnTo>
                  <a:cubicBezTo>
                    <a:pt x="470" y="3501"/>
                    <a:pt x="829" y="3173"/>
                    <a:pt x="1256" y="2854"/>
                  </a:cubicBezTo>
                  <a:cubicBezTo>
                    <a:pt x="2310" y="2063"/>
                    <a:pt x="3608" y="1829"/>
                    <a:pt x="4773" y="1829"/>
                  </a:cubicBezTo>
                  <a:cubicBezTo>
                    <a:pt x="6445" y="1829"/>
                    <a:pt x="7846" y="2310"/>
                    <a:pt x="7870" y="2317"/>
                  </a:cubicBezTo>
                  <a:lnTo>
                    <a:pt x="8034" y="2377"/>
                  </a:lnTo>
                  <a:lnTo>
                    <a:pt x="8034" y="2203"/>
                  </a:lnTo>
                  <a:cubicBezTo>
                    <a:pt x="8034" y="1733"/>
                    <a:pt x="8208" y="1361"/>
                    <a:pt x="8563" y="1058"/>
                  </a:cubicBezTo>
                  <a:cubicBezTo>
                    <a:pt x="9315" y="420"/>
                    <a:pt x="10738" y="253"/>
                    <a:pt x="12016" y="253"/>
                  </a:cubicBezTo>
                  <a:cubicBezTo>
                    <a:pt x="13390" y="253"/>
                    <a:pt x="14596" y="446"/>
                    <a:pt x="14620" y="450"/>
                  </a:cubicBezTo>
                  <a:lnTo>
                    <a:pt x="14658" y="206"/>
                  </a:lnTo>
                  <a:cubicBezTo>
                    <a:pt x="14565" y="190"/>
                    <a:pt x="13381" y="1"/>
                    <a:pt x="1202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33"/>
            <p:cNvSpPr/>
            <p:nvPr/>
          </p:nvSpPr>
          <p:spPr>
            <a:xfrm>
              <a:off x="7166862" y="1432951"/>
              <a:ext cx="196642" cy="255779"/>
            </a:xfrm>
            <a:custGeom>
              <a:avLst/>
              <a:gdLst/>
              <a:ahLst/>
              <a:cxnLst/>
              <a:rect l="l" t="t" r="r" b="b"/>
              <a:pathLst>
                <a:path w="5460" h="7102" extrusionOk="0">
                  <a:moveTo>
                    <a:pt x="237" y="0"/>
                  </a:moveTo>
                  <a:lnTo>
                    <a:pt x="0" y="73"/>
                  </a:lnTo>
                  <a:cubicBezTo>
                    <a:pt x="70" y="299"/>
                    <a:pt x="1775" y="5682"/>
                    <a:pt x="5365" y="7101"/>
                  </a:cubicBezTo>
                  <a:lnTo>
                    <a:pt x="5460" y="6872"/>
                  </a:lnTo>
                  <a:cubicBezTo>
                    <a:pt x="1977" y="5494"/>
                    <a:pt x="254" y="52"/>
                    <a:pt x="23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33"/>
            <p:cNvSpPr/>
            <p:nvPr/>
          </p:nvSpPr>
          <p:spPr>
            <a:xfrm>
              <a:off x="7297056" y="1484308"/>
              <a:ext cx="208023" cy="85752"/>
            </a:xfrm>
            <a:custGeom>
              <a:avLst/>
              <a:gdLst/>
              <a:ahLst/>
              <a:cxnLst/>
              <a:rect l="l" t="t" r="r" b="b"/>
              <a:pathLst>
                <a:path w="5776" h="2381" extrusionOk="0">
                  <a:moveTo>
                    <a:pt x="157" y="1"/>
                  </a:moveTo>
                  <a:lnTo>
                    <a:pt x="0" y="192"/>
                  </a:lnTo>
                  <a:cubicBezTo>
                    <a:pt x="1225" y="1205"/>
                    <a:pt x="3145" y="2380"/>
                    <a:pt x="5452" y="2380"/>
                  </a:cubicBezTo>
                  <a:cubicBezTo>
                    <a:pt x="5560" y="2380"/>
                    <a:pt x="5668" y="2377"/>
                    <a:pt x="5776" y="2374"/>
                  </a:cubicBezTo>
                  <a:lnTo>
                    <a:pt x="5762" y="2126"/>
                  </a:lnTo>
                  <a:cubicBezTo>
                    <a:pt x="5659" y="2131"/>
                    <a:pt x="5557" y="2134"/>
                    <a:pt x="5456" y="2134"/>
                  </a:cubicBezTo>
                  <a:cubicBezTo>
                    <a:pt x="3222" y="2134"/>
                    <a:pt x="1352" y="989"/>
                    <a:pt x="15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33"/>
            <p:cNvSpPr/>
            <p:nvPr/>
          </p:nvSpPr>
          <p:spPr>
            <a:xfrm>
              <a:off x="7219120" y="1403851"/>
              <a:ext cx="44983" cy="50925"/>
            </a:xfrm>
            <a:custGeom>
              <a:avLst/>
              <a:gdLst/>
              <a:ahLst/>
              <a:cxnLst/>
              <a:rect l="l" t="t" r="r" b="b"/>
              <a:pathLst>
                <a:path w="1249" h="1414" extrusionOk="0">
                  <a:moveTo>
                    <a:pt x="202" y="1"/>
                  </a:moveTo>
                  <a:lnTo>
                    <a:pt x="1" y="140"/>
                  </a:lnTo>
                  <a:cubicBezTo>
                    <a:pt x="14" y="165"/>
                    <a:pt x="390" y="704"/>
                    <a:pt x="1072" y="1414"/>
                  </a:cubicBezTo>
                  <a:lnTo>
                    <a:pt x="1249" y="1239"/>
                  </a:lnTo>
                  <a:cubicBezTo>
                    <a:pt x="585" y="547"/>
                    <a:pt x="205" y="4"/>
                    <a:pt x="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33"/>
            <p:cNvSpPr/>
            <p:nvPr/>
          </p:nvSpPr>
          <p:spPr>
            <a:xfrm>
              <a:off x="6881553" y="1662042"/>
              <a:ext cx="420295" cy="194841"/>
            </a:xfrm>
            <a:custGeom>
              <a:avLst/>
              <a:gdLst/>
              <a:ahLst/>
              <a:cxnLst/>
              <a:rect l="l" t="t" r="r" b="b"/>
              <a:pathLst>
                <a:path w="11670" h="5410" extrusionOk="0">
                  <a:moveTo>
                    <a:pt x="752" y="249"/>
                  </a:moveTo>
                  <a:lnTo>
                    <a:pt x="11423" y="2073"/>
                  </a:lnTo>
                  <a:cubicBezTo>
                    <a:pt x="11412" y="2441"/>
                    <a:pt x="11352" y="3704"/>
                    <a:pt x="10977" y="4376"/>
                  </a:cubicBezTo>
                  <a:cubicBezTo>
                    <a:pt x="10563" y="5124"/>
                    <a:pt x="10114" y="5162"/>
                    <a:pt x="8876" y="5162"/>
                  </a:cubicBezTo>
                  <a:cubicBezTo>
                    <a:pt x="7686" y="5162"/>
                    <a:pt x="6130" y="4432"/>
                    <a:pt x="6047" y="4236"/>
                  </a:cubicBezTo>
                  <a:cubicBezTo>
                    <a:pt x="5862" y="3610"/>
                    <a:pt x="5988" y="1488"/>
                    <a:pt x="5988" y="1467"/>
                  </a:cubicBezTo>
                  <a:cubicBezTo>
                    <a:pt x="5995" y="1405"/>
                    <a:pt x="5950" y="1349"/>
                    <a:pt x="5887" y="1339"/>
                  </a:cubicBezTo>
                  <a:lnTo>
                    <a:pt x="5024" y="1203"/>
                  </a:lnTo>
                  <a:cubicBezTo>
                    <a:pt x="5021" y="1199"/>
                    <a:pt x="5014" y="1199"/>
                    <a:pt x="5007" y="1199"/>
                  </a:cubicBezTo>
                  <a:cubicBezTo>
                    <a:pt x="4976" y="1199"/>
                    <a:pt x="4948" y="1209"/>
                    <a:pt x="4923" y="1230"/>
                  </a:cubicBezTo>
                  <a:cubicBezTo>
                    <a:pt x="4895" y="1255"/>
                    <a:pt x="4881" y="1293"/>
                    <a:pt x="4881" y="1328"/>
                  </a:cubicBezTo>
                  <a:cubicBezTo>
                    <a:pt x="4927" y="2341"/>
                    <a:pt x="4868" y="3844"/>
                    <a:pt x="4593" y="4007"/>
                  </a:cubicBezTo>
                  <a:cubicBezTo>
                    <a:pt x="4525" y="4047"/>
                    <a:pt x="4388" y="4066"/>
                    <a:pt x="4204" y="4066"/>
                  </a:cubicBezTo>
                  <a:cubicBezTo>
                    <a:pt x="3268" y="4066"/>
                    <a:pt x="1119" y="3581"/>
                    <a:pt x="703" y="3026"/>
                  </a:cubicBezTo>
                  <a:cubicBezTo>
                    <a:pt x="359" y="2571"/>
                    <a:pt x="401" y="1397"/>
                    <a:pt x="557" y="726"/>
                  </a:cubicBezTo>
                  <a:cubicBezTo>
                    <a:pt x="637" y="392"/>
                    <a:pt x="720" y="274"/>
                    <a:pt x="752" y="249"/>
                  </a:cubicBezTo>
                  <a:close/>
                  <a:moveTo>
                    <a:pt x="746" y="1"/>
                  </a:moveTo>
                  <a:cubicBezTo>
                    <a:pt x="682" y="1"/>
                    <a:pt x="593" y="30"/>
                    <a:pt x="512" y="156"/>
                  </a:cubicBezTo>
                  <a:cubicBezTo>
                    <a:pt x="192" y="636"/>
                    <a:pt x="1" y="2500"/>
                    <a:pt x="505" y="3176"/>
                  </a:cubicBezTo>
                  <a:cubicBezTo>
                    <a:pt x="984" y="3815"/>
                    <a:pt x="3119" y="4304"/>
                    <a:pt x="4185" y="4304"/>
                  </a:cubicBezTo>
                  <a:cubicBezTo>
                    <a:pt x="4434" y="4304"/>
                    <a:pt x="4625" y="4278"/>
                    <a:pt x="4722" y="4220"/>
                  </a:cubicBezTo>
                  <a:cubicBezTo>
                    <a:pt x="5174" y="3948"/>
                    <a:pt x="5157" y="2118"/>
                    <a:pt x="5136" y="1471"/>
                  </a:cubicBezTo>
                  <a:lnTo>
                    <a:pt x="5136" y="1471"/>
                  </a:lnTo>
                  <a:lnTo>
                    <a:pt x="5737" y="1564"/>
                  </a:lnTo>
                  <a:cubicBezTo>
                    <a:pt x="5713" y="2024"/>
                    <a:pt x="5637" y="3719"/>
                    <a:pt x="5807" y="4306"/>
                  </a:cubicBezTo>
                  <a:cubicBezTo>
                    <a:pt x="5925" y="4706"/>
                    <a:pt x="7717" y="5410"/>
                    <a:pt x="8876" y="5410"/>
                  </a:cubicBezTo>
                  <a:cubicBezTo>
                    <a:pt x="10045" y="5410"/>
                    <a:pt x="10689" y="5410"/>
                    <a:pt x="11193" y="4498"/>
                  </a:cubicBezTo>
                  <a:cubicBezTo>
                    <a:pt x="11666" y="3648"/>
                    <a:pt x="11670" y="2038"/>
                    <a:pt x="11670" y="1968"/>
                  </a:cubicBezTo>
                  <a:cubicBezTo>
                    <a:pt x="11670" y="1909"/>
                    <a:pt x="11628" y="1857"/>
                    <a:pt x="11569" y="1847"/>
                  </a:cubicBezTo>
                  <a:lnTo>
                    <a:pt x="794" y="6"/>
                  </a:lnTo>
                  <a:cubicBezTo>
                    <a:pt x="780" y="3"/>
                    <a:pt x="764" y="1"/>
                    <a:pt x="746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33"/>
            <p:cNvSpPr/>
            <p:nvPr/>
          </p:nvSpPr>
          <p:spPr>
            <a:xfrm>
              <a:off x="7297416" y="1703099"/>
              <a:ext cx="172440" cy="66304"/>
            </a:xfrm>
            <a:custGeom>
              <a:avLst/>
              <a:gdLst/>
              <a:ahLst/>
              <a:cxnLst/>
              <a:rect l="l" t="t" r="r" b="b"/>
              <a:pathLst>
                <a:path w="4788" h="1841" extrusionOk="0">
                  <a:moveTo>
                    <a:pt x="4788" y="0"/>
                  </a:moveTo>
                  <a:lnTo>
                    <a:pt x="1" y="828"/>
                  </a:lnTo>
                  <a:lnTo>
                    <a:pt x="1" y="1840"/>
                  </a:lnTo>
                  <a:lnTo>
                    <a:pt x="4788" y="644"/>
                  </a:lnTo>
                  <a:lnTo>
                    <a:pt x="4788" y="0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33"/>
            <p:cNvSpPr/>
            <p:nvPr/>
          </p:nvSpPr>
          <p:spPr>
            <a:xfrm>
              <a:off x="7292914" y="1698633"/>
              <a:ext cx="181480" cy="75271"/>
            </a:xfrm>
            <a:custGeom>
              <a:avLst/>
              <a:gdLst/>
              <a:ahLst/>
              <a:cxnLst/>
              <a:rect l="l" t="t" r="r" b="b"/>
              <a:pathLst>
                <a:path w="5039" h="2090" extrusionOk="0">
                  <a:moveTo>
                    <a:pt x="4791" y="270"/>
                  </a:moveTo>
                  <a:lnTo>
                    <a:pt x="4791" y="670"/>
                  </a:lnTo>
                  <a:lnTo>
                    <a:pt x="248" y="1808"/>
                  </a:lnTo>
                  <a:lnTo>
                    <a:pt x="248" y="1057"/>
                  </a:lnTo>
                  <a:lnTo>
                    <a:pt x="4791" y="270"/>
                  </a:lnTo>
                  <a:close/>
                  <a:moveTo>
                    <a:pt x="4915" y="0"/>
                  </a:moveTo>
                  <a:cubicBezTo>
                    <a:pt x="4907" y="0"/>
                    <a:pt x="4900" y="1"/>
                    <a:pt x="4892" y="2"/>
                  </a:cubicBezTo>
                  <a:lnTo>
                    <a:pt x="105" y="831"/>
                  </a:lnTo>
                  <a:cubicBezTo>
                    <a:pt x="42" y="841"/>
                    <a:pt x="1" y="893"/>
                    <a:pt x="1" y="952"/>
                  </a:cubicBezTo>
                  <a:lnTo>
                    <a:pt x="1" y="1964"/>
                  </a:lnTo>
                  <a:cubicBezTo>
                    <a:pt x="1" y="2003"/>
                    <a:pt x="18" y="2041"/>
                    <a:pt x="49" y="2062"/>
                  </a:cubicBezTo>
                  <a:cubicBezTo>
                    <a:pt x="70" y="2080"/>
                    <a:pt x="97" y="2090"/>
                    <a:pt x="126" y="2090"/>
                  </a:cubicBezTo>
                  <a:cubicBezTo>
                    <a:pt x="133" y="2090"/>
                    <a:pt x="143" y="2090"/>
                    <a:pt x="153" y="2086"/>
                  </a:cubicBezTo>
                  <a:lnTo>
                    <a:pt x="4945" y="890"/>
                  </a:lnTo>
                  <a:cubicBezTo>
                    <a:pt x="5000" y="876"/>
                    <a:pt x="5038" y="824"/>
                    <a:pt x="5038" y="768"/>
                  </a:cubicBezTo>
                  <a:lnTo>
                    <a:pt x="5038" y="124"/>
                  </a:lnTo>
                  <a:cubicBezTo>
                    <a:pt x="5038" y="86"/>
                    <a:pt x="5021" y="52"/>
                    <a:pt x="4993" y="31"/>
                  </a:cubicBezTo>
                  <a:cubicBezTo>
                    <a:pt x="4971" y="11"/>
                    <a:pt x="4944" y="0"/>
                    <a:pt x="491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33"/>
            <p:cNvSpPr/>
            <p:nvPr/>
          </p:nvSpPr>
          <p:spPr>
            <a:xfrm>
              <a:off x="7393647" y="1585654"/>
              <a:ext cx="216918" cy="305335"/>
            </a:xfrm>
            <a:custGeom>
              <a:avLst/>
              <a:gdLst/>
              <a:ahLst/>
              <a:cxnLst/>
              <a:rect l="l" t="t" r="r" b="b"/>
              <a:pathLst>
                <a:path w="6023" h="8478" extrusionOk="0">
                  <a:moveTo>
                    <a:pt x="3423" y="1"/>
                  </a:moveTo>
                  <a:cubicBezTo>
                    <a:pt x="2056" y="1"/>
                    <a:pt x="726" y="1630"/>
                    <a:pt x="377" y="3815"/>
                  </a:cubicBezTo>
                  <a:cubicBezTo>
                    <a:pt x="1" y="6145"/>
                    <a:pt x="878" y="8223"/>
                    <a:pt x="2336" y="8456"/>
                  </a:cubicBezTo>
                  <a:cubicBezTo>
                    <a:pt x="2425" y="8470"/>
                    <a:pt x="2515" y="8477"/>
                    <a:pt x="2605" y="8477"/>
                  </a:cubicBezTo>
                  <a:cubicBezTo>
                    <a:pt x="3971" y="8477"/>
                    <a:pt x="5298" y="6848"/>
                    <a:pt x="5650" y="4663"/>
                  </a:cubicBezTo>
                  <a:cubicBezTo>
                    <a:pt x="6023" y="2333"/>
                    <a:pt x="5146" y="255"/>
                    <a:pt x="3692" y="22"/>
                  </a:cubicBezTo>
                  <a:cubicBezTo>
                    <a:pt x="3603" y="8"/>
                    <a:pt x="3513" y="1"/>
                    <a:pt x="3423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33"/>
            <p:cNvSpPr/>
            <p:nvPr/>
          </p:nvSpPr>
          <p:spPr>
            <a:xfrm>
              <a:off x="7396168" y="1581188"/>
              <a:ext cx="212020" cy="314267"/>
            </a:xfrm>
            <a:custGeom>
              <a:avLst/>
              <a:gdLst/>
              <a:ahLst/>
              <a:cxnLst/>
              <a:rect l="l" t="t" r="r" b="b"/>
              <a:pathLst>
                <a:path w="5887" h="8726" extrusionOk="0">
                  <a:moveTo>
                    <a:pt x="3351" y="247"/>
                  </a:moveTo>
                  <a:cubicBezTo>
                    <a:pt x="3435" y="247"/>
                    <a:pt x="3518" y="254"/>
                    <a:pt x="3602" y="268"/>
                  </a:cubicBezTo>
                  <a:cubicBezTo>
                    <a:pt x="4262" y="376"/>
                    <a:pt x="4819" y="894"/>
                    <a:pt x="5174" y="1729"/>
                  </a:cubicBezTo>
                  <a:cubicBezTo>
                    <a:pt x="5535" y="2585"/>
                    <a:pt x="5636" y="3663"/>
                    <a:pt x="5459" y="4766"/>
                  </a:cubicBezTo>
                  <a:cubicBezTo>
                    <a:pt x="5116" y="6886"/>
                    <a:pt x="3841" y="8478"/>
                    <a:pt x="2541" y="8478"/>
                  </a:cubicBezTo>
                  <a:cubicBezTo>
                    <a:pt x="2456" y="8478"/>
                    <a:pt x="2371" y="8472"/>
                    <a:pt x="2286" y="8458"/>
                  </a:cubicBezTo>
                  <a:cubicBezTo>
                    <a:pt x="1625" y="8350"/>
                    <a:pt x="1065" y="7832"/>
                    <a:pt x="713" y="6997"/>
                  </a:cubicBezTo>
                  <a:cubicBezTo>
                    <a:pt x="352" y="6141"/>
                    <a:pt x="251" y="5062"/>
                    <a:pt x="429" y="3960"/>
                  </a:cubicBezTo>
                  <a:cubicBezTo>
                    <a:pt x="606" y="2857"/>
                    <a:pt x="1041" y="1861"/>
                    <a:pt x="1649" y="1162"/>
                  </a:cubicBezTo>
                  <a:cubicBezTo>
                    <a:pt x="2171" y="567"/>
                    <a:pt x="2767" y="247"/>
                    <a:pt x="3351" y="247"/>
                  </a:cubicBezTo>
                  <a:close/>
                  <a:moveTo>
                    <a:pt x="3345" y="0"/>
                  </a:moveTo>
                  <a:cubicBezTo>
                    <a:pt x="2692" y="0"/>
                    <a:pt x="2034" y="349"/>
                    <a:pt x="1465" y="999"/>
                  </a:cubicBezTo>
                  <a:cubicBezTo>
                    <a:pt x="821" y="1733"/>
                    <a:pt x="369" y="2770"/>
                    <a:pt x="185" y="3921"/>
                  </a:cubicBezTo>
                  <a:cubicBezTo>
                    <a:pt x="0" y="5069"/>
                    <a:pt x="105" y="6197"/>
                    <a:pt x="484" y="7094"/>
                  </a:cubicBezTo>
                  <a:cubicBezTo>
                    <a:pt x="874" y="8009"/>
                    <a:pt x="1497" y="8583"/>
                    <a:pt x="2245" y="8702"/>
                  </a:cubicBezTo>
                  <a:cubicBezTo>
                    <a:pt x="2342" y="8719"/>
                    <a:pt x="2436" y="8726"/>
                    <a:pt x="2533" y="8726"/>
                  </a:cubicBezTo>
                  <a:cubicBezTo>
                    <a:pt x="3956" y="8726"/>
                    <a:pt x="5341" y="7049"/>
                    <a:pt x="5702" y="4805"/>
                  </a:cubicBezTo>
                  <a:cubicBezTo>
                    <a:pt x="5887" y="3657"/>
                    <a:pt x="5779" y="2529"/>
                    <a:pt x="5400" y="1632"/>
                  </a:cubicBezTo>
                  <a:cubicBezTo>
                    <a:pt x="5014" y="716"/>
                    <a:pt x="4387" y="143"/>
                    <a:pt x="3639" y="24"/>
                  </a:cubicBezTo>
                  <a:cubicBezTo>
                    <a:pt x="3541" y="8"/>
                    <a:pt x="3443" y="0"/>
                    <a:pt x="334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33"/>
            <p:cNvSpPr/>
            <p:nvPr/>
          </p:nvSpPr>
          <p:spPr>
            <a:xfrm>
              <a:off x="7479362" y="1617924"/>
              <a:ext cx="156881" cy="256463"/>
            </a:xfrm>
            <a:custGeom>
              <a:avLst/>
              <a:gdLst/>
              <a:ahLst/>
              <a:cxnLst/>
              <a:rect l="l" t="t" r="r" b="b"/>
              <a:pathLst>
                <a:path w="4356" h="7121" extrusionOk="0">
                  <a:moveTo>
                    <a:pt x="2590" y="1"/>
                  </a:moveTo>
                  <a:cubicBezTo>
                    <a:pt x="1609" y="1"/>
                    <a:pt x="614" y="1404"/>
                    <a:pt x="314" y="3263"/>
                  </a:cubicBezTo>
                  <a:cubicBezTo>
                    <a:pt x="1" y="5222"/>
                    <a:pt x="578" y="6943"/>
                    <a:pt x="1608" y="7107"/>
                  </a:cubicBezTo>
                  <a:cubicBezTo>
                    <a:pt x="1662" y="7116"/>
                    <a:pt x="1716" y="7120"/>
                    <a:pt x="1770" y="7120"/>
                  </a:cubicBezTo>
                  <a:cubicBezTo>
                    <a:pt x="2750" y="7120"/>
                    <a:pt x="3743" y="5718"/>
                    <a:pt x="4043" y="3861"/>
                  </a:cubicBezTo>
                  <a:cubicBezTo>
                    <a:pt x="4356" y="1903"/>
                    <a:pt x="3779" y="180"/>
                    <a:pt x="2749" y="13"/>
                  </a:cubicBezTo>
                  <a:cubicBezTo>
                    <a:pt x="2696" y="5"/>
                    <a:pt x="2643" y="1"/>
                    <a:pt x="2590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33"/>
            <p:cNvSpPr/>
            <p:nvPr/>
          </p:nvSpPr>
          <p:spPr>
            <a:xfrm>
              <a:off x="7474356" y="1613494"/>
              <a:ext cx="166930" cy="265431"/>
            </a:xfrm>
            <a:custGeom>
              <a:avLst/>
              <a:gdLst/>
              <a:ahLst/>
              <a:cxnLst/>
              <a:rect l="l" t="t" r="r" b="b"/>
              <a:pathLst>
                <a:path w="4635" h="7370" extrusionOk="0">
                  <a:moveTo>
                    <a:pt x="2725" y="248"/>
                  </a:moveTo>
                  <a:cubicBezTo>
                    <a:pt x="2773" y="248"/>
                    <a:pt x="2822" y="251"/>
                    <a:pt x="2867" y="261"/>
                  </a:cubicBezTo>
                  <a:cubicBezTo>
                    <a:pt x="3827" y="415"/>
                    <a:pt x="4363" y="2077"/>
                    <a:pt x="4061" y="3964"/>
                  </a:cubicBezTo>
                  <a:cubicBezTo>
                    <a:pt x="3770" y="5756"/>
                    <a:pt x="2831" y="7120"/>
                    <a:pt x="1915" y="7120"/>
                  </a:cubicBezTo>
                  <a:cubicBezTo>
                    <a:pt x="1866" y="7120"/>
                    <a:pt x="1817" y="7116"/>
                    <a:pt x="1768" y="7108"/>
                  </a:cubicBezTo>
                  <a:cubicBezTo>
                    <a:pt x="808" y="6955"/>
                    <a:pt x="272" y="5292"/>
                    <a:pt x="575" y="3407"/>
                  </a:cubicBezTo>
                  <a:cubicBezTo>
                    <a:pt x="724" y="2478"/>
                    <a:pt x="1055" y="1636"/>
                    <a:pt x="1500" y="1041"/>
                  </a:cubicBezTo>
                  <a:cubicBezTo>
                    <a:pt x="1886" y="526"/>
                    <a:pt x="2317" y="248"/>
                    <a:pt x="2725" y="248"/>
                  </a:cubicBezTo>
                  <a:close/>
                  <a:moveTo>
                    <a:pt x="2723" y="0"/>
                  </a:moveTo>
                  <a:cubicBezTo>
                    <a:pt x="2237" y="0"/>
                    <a:pt x="1738" y="310"/>
                    <a:pt x="1301" y="892"/>
                  </a:cubicBezTo>
                  <a:cubicBezTo>
                    <a:pt x="832" y="1521"/>
                    <a:pt x="487" y="2398"/>
                    <a:pt x="331" y="3365"/>
                  </a:cubicBezTo>
                  <a:cubicBezTo>
                    <a:pt x="0" y="5425"/>
                    <a:pt x="612" y="7175"/>
                    <a:pt x="1726" y="7355"/>
                  </a:cubicBezTo>
                  <a:cubicBezTo>
                    <a:pt x="1789" y="7363"/>
                    <a:pt x="1851" y="7370"/>
                    <a:pt x="1914" y="7370"/>
                  </a:cubicBezTo>
                  <a:cubicBezTo>
                    <a:pt x="2964" y="7370"/>
                    <a:pt x="3991" y="5947"/>
                    <a:pt x="4304" y="4005"/>
                  </a:cubicBezTo>
                  <a:cubicBezTo>
                    <a:pt x="4634" y="1945"/>
                    <a:pt x="4022" y="195"/>
                    <a:pt x="2905" y="15"/>
                  </a:cubicBezTo>
                  <a:cubicBezTo>
                    <a:pt x="2845" y="5"/>
                    <a:pt x="2784" y="0"/>
                    <a:pt x="2723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33"/>
            <p:cNvSpPr/>
            <p:nvPr/>
          </p:nvSpPr>
          <p:spPr>
            <a:xfrm>
              <a:off x="7540623" y="1404067"/>
              <a:ext cx="98537" cy="367965"/>
            </a:xfrm>
            <a:custGeom>
              <a:avLst/>
              <a:gdLst/>
              <a:ahLst/>
              <a:cxnLst/>
              <a:rect l="l" t="t" r="r" b="b"/>
              <a:pathLst>
                <a:path w="2736" h="10217" extrusionOk="0">
                  <a:moveTo>
                    <a:pt x="1497" y="0"/>
                  </a:moveTo>
                  <a:cubicBezTo>
                    <a:pt x="1046" y="0"/>
                    <a:pt x="641" y="625"/>
                    <a:pt x="891" y="1578"/>
                  </a:cubicBezTo>
                  <a:cubicBezTo>
                    <a:pt x="891" y="1578"/>
                    <a:pt x="1261" y="5356"/>
                    <a:pt x="63" y="9225"/>
                  </a:cubicBezTo>
                  <a:cubicBezTo>
                    <a:pt x="63" y="9225"/>
                    <a:pt x="0" y="10216"/>
                    <a:pt x="741" y="10216"/>
                  </a:cubicBezTo>
                  <a:cubicBezTo>
                    <a:pt x="903" y="10216"/>
                    <a:pt x="1103" y="10169"/>
                    <a:pt x="1351" y="10053"/>
                  </a:cubicBezTo>
                  <a:cubicBezTo>
                    <a:pt x="2735" y="9410"/>
                    <a:pt x="2551" y="3787"/>
                    <a:pt x="2367" y="1488"/>
                  </a:cubicBezTo>
                  <a:cubicBezTo>
                    <a:pt x="2283" y="438"/>
                    <a:pt x="1874" y="0"/>
                    <a:pt x="14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33"/>
            <p:cNvSpPr/>
            <p:nvPr/>
          </p:nvSpPr>
          <p:spPr>
            <a:xfrm>
              <a:off x="7536986" y="1399529"/>
              <a:ext cx="114312" cy="376897"/>
            </a:xfrm>
            <a:custGeom>
              <a:avLst/>
              <a:gdLst/>
              <a:ahLst/>
              <a:cxnLst/>
              <a:rect l="l" t="t" r="r" b="b"/>
              <a:pathLst>
                <a:path w="3174" h="10465" extrusionOk="0">
                  <a:moveTo>
                    <a:pt x="1597" y="250"/>
                  </a:moveTo>
                  <a:cubicBezTo>
                    <a:pt x="1646" y="250"/>
                    <a:pt x="1695" y="259"/>
                    <a:pt x="1744" y="278"/>
                  </a:cubicBezTo>
                  <a:cubicBezTo>
                    <a:pt x="2060" y="406"/>
                    <a:pt x="2287" y="911"/>
                    <a:pt x="2343" y="1621"/>
                  </a:cubicBezTo>
                  <a:cubicBezTo>
                    <a:pt x="2558" y="4293"/>
                    <a:pt x="2635" y="9490"/>
                    <a:pt x="1399" y="10068"/>
                  </a:cubicBezTo>
                  <a:cubicBezTo>
                    <a:pt x="1183" y="10169"/>
                    <a:pt x="997" y="10220"/>
                    <a:pt x="844" y="10220"/>
                  </a:cubicBezTo>
                  <a:cubicBezTo>
                    <a:pt x="734" y="10220"/>
                    <a:pt x="640" y="10193"/>
                    <a:pt x="564" y="10141"/>
                  </a:cubicBezTo>
                  <a:cubicBezTo>
                    <a:pt x="283" y="9950"/>
                    <a:pt x="283" y="9459"/>
                    <a:pt x="286" y="9372"/>
                  </a:cubicBezTo>
                  <a:cubicBezTo>
                    <a:pt x="1473" y="5528"/>
                    <a:pt x="1121" y="1728"/>
                    <a:pt x="1118" y="1693"/>
                  </a:cubicBezTo>
                  <a:cubicBezTo>
                    <a:pt x="1114" y="1687"/>
                    <a:pt x="1114" y="1680"/>
                    <a:pt x="1114" y="1672"/>
                  </a:cubicBezTo>
                  <a:cubicBezTo>
                    <a:pt x="933" y="998"/>
                    <a:pt x="1114" y="545"/>
                    <a:pt x="1320" y="361"/>
                  </a:cubicBezTo>
                  <a:cubicBezTo>
                    <a:pt x="1405" y="287"/>
                    <a:pt x="1500" y="250"/>
                    <a:pt x="1597" y="250"/>
                  </a:cubicBezTo>
                  <a:close/>
                  <a:moveTo>
                    <a:pt x="1598" y="1"/>
                  </a:moveTo>
                  <a:cubicBezTo>
                    <a:pt x="1443" y="1"/>
                    <a:pt x="1290" y="61"/>
                    <a:pt x="1156" y="177"/>
                  </a:cubicBezTo>
                  <a:cubicBezTo>
                    <a:pt x="885" y="416"/>
                    <a:pt x="668" y="949"/>
                    <a:pt x="871" y="1725"/>
                  </a:cubicBezTo>
                  <a:cubicBezTo>
                    <a:pt x="888" y="1937"/>
                    <a:pt x="1195" y="5604"/>
                    <a:pt x="46" y="9313"/>
                  </a:cubicBezTo>
                  <a:cubicBezTo>
                    <a:pt x="42" y="9323"/>
                    <a:pt x="42" y="9333"/>
                    <a:pt x="39" y="9341"/>
                  </a:cubicBezTo>
                  <a:cubicBezTo>
                    <a:pt x="39" y="9372"/>
                    <a:pt x="0" y="10057"/>
                    <a:pt x="422" y="10346"/>
                  </a:cubicBezTo>
                  <a:cubicBezTo>
                    <a:pt x="540" y="10426"/>
                    <a:pt x="683" y="10465"/>
                    <a:pt x="843" y="10465"/>
                  </a:cubicBezTo>
                  <a:cubicBezTo>
                    <a:pt x="1034" y="10465"/>
                    <a:pt x="1257" y="10409"/>
                    <a:pt x="1508" y="10290"/>
                  </a:cubicBezTo>
                  <a:cubicBezTo>
                    <a:pt x="3173" y="9511"/>
                    <a:pt x="2656" y="2410"/>
                    <a:pt x="2589" y="1603"/>
                  </a:cubicBezTo>
                  <a:cubicBezTo>
                    <a:pt x="2523" y="782"/>
                    <a:pt x="2248" y="219"/>
                    <a:pt x="1834" y="48"/>
                  </a:cubicBezTo>
                  <a:cubicBezTo>
                    <a:pt x="1757" y="16"/>
                    <a:pt x="1677" y="1"/>
                    <a:pt x="159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33"/>
            <p:cNvSpPr/>
            <p:nvPr/>
          </p:nvSpPr>
          <p:spPr>
            <a:xfrm>
              <a:off x="7313983" y="1211604"/>
              <a:ext cx="336992" cy="283006"/>
            </a:xfrm>
            <a:custGeom>
              <a:avLst/>
              <a:gdLst/>
              <a:ahLst/>
              <a:cxnLst/>
              <a:rect l="l" t="t" r="r" b="b"/>
              <a:pathLst>
                <a:path w="9357" h="7858" extrusionOk="0">
                  <a:moveTo>
                    <a:pt x="3274" y="0"/>
                  </a:moveTo>
                  <a:cubicBezTo>
                    <a:pt x="1090" y="0"/>
                    <a:pt x="0" y="1763"/>
                    <a:pt x="0" y="1763"/>
                  </a:cubicBezTo>
                  <a:cubicBezTo>
                    <a:pt x="0" y="1763"/>
                    <a:pt x="1291" y="1947"/>
                    <a:pt x="2025" y="2594"/>
                  </a:cubicBezTo>
                  <a:cubicBezTo>
                    <a:pt x="2025" y="2594"/>
                    <a:pt x="2306" y="2521"/>
                    <a:pt x="2716" y="2521"/>
                  </a:cubicBezTo>
                  <a:cubicBezTo>
                    <a:pt x="3433" y="2521"/>
                    <a:pt x="4546" y="2745"/>
                    <a:pt x="5250" y="3975"/>
                  </a:cubicBezTo>
                  <a:cubicBezTo>
                    <a:pt x="6356" y="5909"/>
                    <a:pt x="6172" y="7659"/>
                    <a:pt x="7737" y="7844"/>
                  </a:cubicBezTo>
                  <a:cubicBezTo>
                    <a:pt x="7813" y="7853"/>
                    <a:pt x="7886" y="7857"/>
                    <a:pt x="7955" y="7857"/>
                  </a:cubicBezTo>
                  <a:cubicBezTo>
                    <a:pt x="9310" y="7857"/>
                    <a:pt x="9357" y="6171"/>
                    <a:pt x="8566" y="4066"/>
                  </a:cubicBezTo>
                  <a:cubicBezTo>
                    <a:pt x="7737" y="1856"/>
                    <a:pt x="5988" y="197"/>
                    <a:pt x="3594" y="12"/>
                  </a:cubicBezTo>
                  <a:cubicBezTo>
                    <a:pt x="3485" y="4"/>
                    <a:pt x="3378" y="0"/>
                    <a:pt x="3274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33"/>
            <p:cNvSpPr/>
            <p:nvPr/>
          </p:nvSpPr>
          <p:spPr>
            <a:xfrm>
              <a:off x="7309337" y="1207174"/>
              <a:ext cx="342215" cy="291866"/>
            </a:xfrm>
            <a:custGeom>
              <a:avLst/>
              <a:gdLst/>
              <a:ahLst/>
              <a:cxnLst/>
              <a:rect l="l" t="t" r="r" b="b"/>
              <a:pathLst>
                <a:path w="9502" h="8104" extrusionOk="0">
                  <a:moveTo>
                    <a:pt x="3407" y="249"/>
                  </a:moveTo>
                  <a:cubicBezTo>
                    <a:pt x="3506" y="249"/>
                    <a:pt x="3608" y="253"/>
                    <a:pt x="3712" y="261"/>
                  </a:cubicBezTo>
                  <a:cubicBezTo>
                    <a:pt x="5891" y="428"/>
                    <a:pt x="7710" y="1913"/>
                    <a:pt x="8580" y="4234"/>
                  </a:cubicBezTo>
                  <a:cubicBezTo>
                    <a:pt x="9154" y="5765"/>
                    <a:pt x="9244" y="7000"/>
                    <a:pt x="8826" y="7535"/>
                  </a:cubicBezTo>
                  <a:cubicBezTo>
                    <a:pt x="8662" y="7747"/>
                    <a:pt x="8413" y="7855"/>
                    <a:pt x="8087" y="7855"/>
                  </a:cubicBezTo>
                  <a:cubicBezTo>
                    <a:pt x="8021" y="7855"/>
                    <a:pt x="7952" y="7851"/>
                    <a:pt x="7880" y="7842"/>
                  </a:cubicBezTo>
                  <a:cubicBezTo>
                    <a:pt x="6934" y="7731"/>
                    <a:pt x="6687" y="7021"/>
                    <a:pt x="6308" y="5949"/>
                  </a:cubicBezTo>
                  <a:cubicBezTo>
                    <a:pt x="6106" y="5372"/>
                    <a:pt x="5876" y="4717"/>
                    <a:pt x="5486" y="4036"/>
                  </a:cubicBezTo>
                  <a:cubicBezTo>
                    <a:pt x="4753" y="2755"/>
                    <a:pt x="3580" y="2522"/>
                    <a:pt x="2832" y="2522"/>
                  </a:cubicBezTo>
                  <a:cubicBezTo>
                    <a:pt x="2530" y="2522"/>
                    <a:pt x="2297" y="2560"/>
                    <a:pt x="2188" y="2581"/>
                  </a:cubicBezTo>
                  <a:cubicBezTo>
                    <a:pt x="1600" y="2094"/>
                    <a:pt x="731" y="1875"/>
                    <a:pt x="345" y="1799"/>
                  </a:cubicBezTo>
                  <a:cubicBezTo>
                    <a:pt x="666" y="1381"/>
                    <a:pt x="1698" y="249"/>
                    <a:pt x="3407" y="249"/>
                  </a:cubicBezTo>
                  <a:close/>
                  <a:moveTo>
                    <a:pt x="3406" y="1"/>
                  </a:moveTo>
                  <a:cubicBezTo>
                    <a:pt x="1183" y="1"/>
                    <a:pt x="34" y="1803"/>
                    <a:pt x="25" y="1823"/>
                  </a:cubicBezTo>
                  <a:cubicBezTo>
                    <a:pt x="1" y="1857"/>
                    <a:pt x="1" y="1903"/>
                    <a:pt x="17" y="1937"/>
                  </a:cubicBezTo>
                  <a:cubicBezTo>
                    <a:pt x="35" y="1976"/>
                    <a:pt x="70" y="2003"/>
                    <a:pt x="112" y="2011"/>
                  </a:cubicBezTo>
                  <a:cubicBezTo>
                    <a:pt x="122" y="2011"/>
                    <a:pt x="1374" y="2195"/>
                    <a:pt x="2074" y="2807"/>
                  </a:cubicBezTo>
                  <a:cubicBezTo>
                    <a:pt x="2097" y="2828"/>
                    <a:pt x="2126" y="2839"/>
                    <a:pt x="2155" y="2839"/>
                  </a:cubicBezTo>
                  <a:cubicBezTo>
                    <a:pt x="2165" y="2839"/>
                    <a:pt x="2175" y="2838"/>
                    <a:pt x="2185" y="2835"/>
                  </a:cubicBezTo>
                  <a:cubicBezTo>
                    <a:pt x="2215" y="2828"/>
                    <a:pt x="2480" y="2762"/>
                    <a:pt x="2858" y="2762"/>
                  </a:cubicBezTo>
                  <a:cubicBezTo>
                    <a:pt x="3543" y="2762"/>
                    <a:pt x="4598" y="2979"/>
                    <a:pt x="5271" y="4158"/>
                  </a:cubicBezTo>
                  <a:cubicBezTo>
                    <a:pt x="5650" y="4821"/>
                    <a:pt x="5876" y="5462"/>
                    <a:pt x="6075" y="6029"/>
                  </a:cubicBezTo>
                  <a:cubicBezTo>
                    <a:pt x="6454" y="7108"/>
                    <a:pt x="6753" y="7960"/>
                    <a:pt x="7853" y="8089"/>
                  </a:cubicBezTo>
                  <a:cubicBezTo>
                    <a:pt x="7933" y="8099"/>
                    <a:pt x="8012" y="8103"/>
                    <a:pt x="8086" y="8103"/>
                  </a:cubicBezTo>
                  <a:cubicBezTo>
                    <a:pt x="8492" y="8103"/>
                    <a:pt x="8806" y="7964"/>
                    <a:pt x="9022" y="7689"/>
                  </a:cubicBezTo>
                  <a:cubicBezTo>
                    <a:pt x="9502" y="7076"/>
                    <a:pt x="9425" y="5782"/>
                    <a:pt x="8813" y="4147"/>
                  </a:cubicBezTo>
                  <a:cubicBezTo>
                    <a:pt x="7905" y="1732"/>
                    <a:pt x="6008" y="187"/>
                    <a:pt x="3730" y="14"/>
                  </a:cubicBezTo>
                  <a:cubicBezTo>
                    <a:pt x="3619" y="5"/>
                    <a:pt x="3511" y="1"/>
                    <a:pt x="3406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33"/>
            <p:cNvSpPr/>
            <p:nvPr/>
          </p:nvSpPr>
          <p:spPr>
            <a:xfrm>
              <a:off x="6122470" y="3243922"/>
              <a:ext cx="144384" cy="43290"/>
            </a:xfrm>
            <a:custGeom>
              <a:avLst/>
              <a:gdLst/>
              <a:ahLst/>
              <a:cxnLst/>
              <a:rect l="l" t="t" r="r" b="b"/>
              <a:pathLst>
                <a:path w="4009" h="1202" extrusionOk="0">
                  <a:moveTo>
                    <a:pt x="4009" y="1"/>
                  </a:moveTo>
                  <a:cubicBezTo>
                    <a:pt x="4008" y="1"/>
                    <a:pt x="2902" y="185"/>
                    <a:pt x="1706" y="231"/>
                  </a:cubicBezTo>
                  <a:cubicBezTo>
                    <a:pt x="508" y="276"/>
                    <a:pt x="1" y="276"/>
                    <a:pt x="185" y="554"/>
                  </a:cubicBezTo>
                  <a:cubicBezTo>
                    <a:pt x="370" y="828"/>
                    <a:pt x="1796" y="1103"/>
                    <a:pt x="2304" y="1197"/>
                  </a:cubicBezTo>
                  <a:cubicBezTo>
                    <a:pt x="2321" y="1201"/>
                    <a:pt x="2339" y="1202"/>
                    <a:pt x="2358" y="1202"/>
                  </a:cubicBezTo>
                  <a:cubicBezTo>
                    <a:pt x="2892" y="1202"/>
                    <a:pt x="4009" y="1"/>
                    <a:pt x="40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33"/>
            <p:cNvSpPr/>
            <p:nvPr/>
          </p:nvSpPr>
          <p:spPr>
            <a:xfrm>
              <a:off x="6122579" y="3237296"/>
              <a:ext cx="156413" cy="54419"/>
            </a:xfrm>
            <a:custGeom>
              <a:avLst/>
              <a:gdLst/>
              <a:ahLst/>
              <a:cxnLst/>
              <a:rect l="l" t="t" r="r" b="b"/>
              <a:pathLst>
                <a:path w="4343" h="1511" extrusionOk="0">
                  <a:moveTo>
                    <a:pt x="3661" y="359"/>
                  </a:moveTo>
                  <a:lnTo>
                    <a:pt x="3661" y="359"/>
                  </a:lnTo>
                  <a:cubicBezTo>
                    <a:pt x="3226" y="787"/>
                    <a:pt x="2645" y="1263"/>
                    <a:pt x="2360" y="1263"/>
                  </a:cubicBezTo>
                  <a:cubicBezTo>
                    <a:pt x="2346" y="1263"/>
                    <a:pt x="2334" y="1262"/>
                    <a:pt x="2321" y="1260"/>
                  </a:cubicBezTo>
                  <a:cubicBezTo>
                    <a:pt x="944" y="1009"/>
                    <a:pt x="363" y="783"/>
                    <a:pt x="287" y="668"/>
                  </a:cubicBezTo>
                  <a:cubicBezTo>
                    <a:pt x="279" y="661"/>
                    <a:pt x="279" y="658"/>
                    <a:pt x="276" y="654"/>
                  </a:cubicBezTo>
                  <a:cubicBezTo>
                    <a:pt x="394" y="588"/>
                    <a:pt x="902" y="567"/>
                    <a:pt x="1490" y="546"/>
                  </a:cubicBezTo>
                  <a:lnTo>
                    <a:pt x="1706" y="536"/>
                  </a:lnTo>
                  <a:cubicBezTo>
                    <a:pt x="2485" y="508"/>
                    <a:pt x="3233" y="418"/>
                    <a:pt x="3661" y="359"/>
                  </a:cubicBezTo>
                  <a:close/>
                  <a:moveTo>
                    <a:pt x="4343" y="0"/>
                  </a:moveTo>
                  <a:lnTo>
                    <a:pt x="3985" y="63"/>
                  </a:lnTo>
                  <a:cubicBezTo>
                    <a:pt x="3974" y="63"/>
                    <a:pt x="2875" y="243"/>
                    <a:pt x="1699" y="289"/>
                  </a:cubicBezTo>
                  <a:lnTo>
                    <a:pt x="1480" y="299"/>
                  </a:lnTo>
                  <a:cubicBezTo>
                    <a:pt x="509" y="334"/>
                    <a:pt x="144" y="348"/>
                    <a:pt x="43" y="546"/>
                  </a:cubicBezTo>
                  <a:cubicBezTo>
                    <a:pt x="15" y="598"/>
                    <a:pt x="1" y="686"/>
                    <a:pt x="78" y="804"/>
                  </a:cubicBezTo>
                  <a:cubicBezTo>
                    <a:pt x="227" y="1030"/>
                    <a:pt x="968" y="1263"/>
                    <a:pt x="2280" y="1503"/>
                  </a:cubicBezTo>
                  <a:cubicBezTo>
                    <a:pt x="2301" y="1507"/>
                    <a:pt x="2325" y="1510"/>
                    <a:pt x="2353" y="1510"/>
                  </a:cubicBezTo>
                  <a:cubicBezTo>
                    <a:pt x="2913" y="1510"/>
                    <a:pt x="3898" y="480"/>
                    <a:pt x="4096" y="268"/>
                  </a:cubicBezTo>
                  <a:lnTo>
                    <a:pt x="4343" y="0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33"/>
            <p:cNvSpPr/>
            <p:nvPr/>
          </p:nvSpPr>
          <p:spPr>
            <a:xfrm>
              <a:off x="6030381" y="2409674"/>
              <a:ext cx="1565572" cy="1017388"/>
            </a:xfrm>
            <a:custGeom>
              <a:avLst/>
              <a:gdLst/>
              <a:ahLst/>
              <a:cxnLst/>
              <a:rect l="l" t="t" r="r" b="b"/>
              <a:pathLst>
                <a:path w="43470" h="28249" extrusionOk="0">
                  <a:moveTo>
                    <a:pt x="41629" y="0"/>
                  </a:moveTo>
                  <a:lnTo>
                    <a:pt x="37481" y="3779"/>
                  </a:lnTo>
                  <a:lnTo>
                    <a:pt x="31129" y="18238"/>
                  </a:lnTo>
                  <a:cubicBezTo>
                    <a:pt x="31129" y="18238"/>
                    <a:pt x="13809" y="21463"/>
                    <a:pt x="12244" y="21463"/>
                  </a:cubicBezTo>
                  <a:cubicBezTo>
                    <a:pt x="10678" y="21463"/>
                    <a:pt x="7547" y="22570"/>
                    <a:pt x="6900" y="22939"/>
                  </a:cubicBezTo>
                  <a:cubicBezTo>
                    <a:pt x="6256" y="23307"/>
                    <a:pt x="0" y="26192"/>
                    <a:pt x="1197" y="26372"/>
                  </a:cubicBezTo>
                  <a:cubicBezTo>
                    <a:pt x="1234" y="26378"/>
                    <a:pt x="1274" y="26380"/>
                    <a:pt x="1317" y="26380"/>
                  </a:cubicBezTo>
                  <a:cubicBezTo>
                    <a:pt x="1812" y="26380"/>
                    <a:pt x="2657" y="26021"/>
                    <a:pt x="3237" y="25744"/>
                  </a:cubicBezTo>
                  <a:lnTo>
                    <a:pt x="3237" y="25744"/>
                  </a:lnTo>
                  <a:cubicBezTo>
                    <a:pt x="2363" y="26203"/>
                    <a:pt x="902" y="27033"/>
                    <a:pt x="1096" y="27361"/>
                  </a:cubicBezTo>
                  <a:cubicBezTo>
                    <a:pt x="1127" y="27412"/>
                    <a:pt x="1200" y="27434"/>
                    <a:pt x="1304" y="27434"/>
                  </a:cubicBezTo>
                  <a:cubicBezTo>
                    <a:pt x="2145" y="27434"/>
                    <a:pt x="5059" y="25976"/>
                    <a:pt x="5059" y="25976"/>
                  </a:cubicBezTo>
                  <a:lnTo>
                    <a:pt x="5059" y="25976"/>
                  </a:lnTo>
                  <a:cubicBezTo>
                    <a:pt x="5059" y="25976"/>
                    <a:pt x="1688" y="27949"/>
                    <a:pt x="2380" y="28071"/>
                  </a:cubicBezTo>
                  <a:cubicBezTo>
                    <a:pt x="2457" y="28084"/>
                    <a:pt x="2537" y="28091"/>
                    <a:pt x="2618" y="28091"/>
                  </a:cubicBezTo>
                  <a:cubicBezTo>
                    <a:pt x="3193" y="28091"/>
                    <a:pt x="3848" y="27763"/>
                    <a:pt x="4416" y="27361"/>
                  </a:cubicBezTo>
                  <a:cubicBezTo>
                    <a:pt x="5059" y="26897"/>
                    <a:pt x="6221" y="26557"/>
                    <a:pt x="6221" y="26557"/>
                  </a:cubicBezTo>
                  <a:lnTo>
                    <a:pt x="6221" y="26557"/>
                  </a:lnTo>
                  <a:cubicBezTo>
                    <a:pt x="6221" y="26557"/>
                    <a:pt x="4743" y="27538"/>
                    <a:pt x="4558" y="27997"/>
                  </a:cubicBezTo>
                  <a:cubicBezTo>
                    <a:pt x="4484" y="28183"/>
                    <a:pt x="4530" y="28249"/>
                    <a:pt x="4648" y="28249"/>
                  </a:cubicBezTo>
                  <a:cubicBezTo>
                    <a:pt x="4822" y="28249"/>
                    <a:pt x="5151" y="28107"/>
                    <a:pt x="5480" y="27997"/>
                  </a:cubicBezTo>
                  <a:cubicBezTo>
                    <a:pt x="6033" y="27813"/>
                    <a:pt x="8100" y="26714"/>
                    <a:pt x="8469" y="26438"/>
                  </a:cubicBezTo>
                  <a:cubicBezTo>
                    <a:pt x="8834" y="26160"/>
                    <a:pt x="9941" y="25611"/>
                    <a:pt x="10678" y="24963"/>
                  </a:cubicBezTo>
                  <a:cubicBezTo>
                    <a:pt x="11415" y="24320"/>
                    <a:pt x="12153" y="23676"/>
                    <a:pt x="12153" y="23676"/>
                  </a:cubicBezTo>
                  <a:cubicBezTo>
                    <a:pt x="12153" y="23676"/>
                    <a:pt x="17677" y="23830"/>
                    <a:pt x="22347" y="23830"/>
                  </a:cubicBezTo>
                  <a:cubicBezTo>
                    <a:pt x="23915" y="23830"/>
                    <a:pt x="25388" y="23813"/>
                    <a:pt x="26522" y="23766"/>
                  </a:cubicBezTo>
                  <a:cubicBezTo>
                    <a:pt x="31034" y="23582"/>
                    <a:pt x="33247" y="23123"/>
                    <a:pt x="34903" y="21463"/>
                  </a:cubicBezTo>
                  <a:cubicBezTo>
                    <a:pt x="36563" y="19807"/>
                    <a:pt x="41260" y="9304"/>
                    <a:pt x="42366" y="6451"/>
                  </a:cubicBezTo>
                  <a:cubicBezTo>
                    <a:pt x="43469" y="3594"/>
                    <a:pt x="42735" y="1935"/>
                    <a:pt x="416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33"/>
            <p:cNvSpPr/>
            <p:nvPr/>
          </p:nvSpPr>
          <p:spPr>
            <a:xfrm>
              <a:off x="6061570" y="2407549"/>
              <a:ext cx="1539137" cy="1023978"/>
            </a:xfrm>
            <a:custGeom>
              <a:avLst/>
              <a:gdLst/>
              <a:ahLst/>
              <a:cxnLst/>
              <a:rect l="l" t="t" r="r" b="b"/>
              <a:pathLst>
                <a:path w="42736" h="28432" extrusionOk="0">
                  <a:moveTo>
                    <a:pt x="40871" y="0"/>
                  </a:moveTo>
                  <a:lnTo>
                    <a:pt x="40654" y="122"/>
                  </a:lnTo>
                  <a:cubicBezTo>
                    <a:pt x="41765" y="2067"/>
                    <a:pt x="42467" y="3660"/>
                    <a:pt x="41385" y="6465"/>
                  </a:cubicBezTo>
                  <a:cubicBezTo>
                    <a:pt x="40195" y="9530"/>
                    <a:pt x="35544" y="19842"/>
                    <a:pt x="33950" y="21435"/>
                  </a:cubicBezTo>
                  <a:cubicBezTo>
                    <a:pt x="32242" y="23144"/>
                    <a:pt x="29911" y="23530"/>
                    <a:pt x="25649" y="23704"/>
                  </a:cubicBezTo>
                  <a:cubicBezTo>
                    <a:pt x="24539" y="23749"/>
                    <a:pt x="23098" y="23766"/>
                    <a:pt x="21557" y="23766"/>
                  </a:cubicBezTo>
                  <a:cubicBezTo>
                    <a:pt x="16911" y="23766"/>
                    <a:pt x="11364" y="23612"/>
                    <a:pt x="11291" y="23610"/>
                  </a:cubicBezTo>
                  <a:lnTo>
                    <a:pt x="11242" y="23610"/>
                  </a:lnTo>
                  <a:lnTo>
                    <a:pt x="9732" y="24928"/>
                  </a:lnTo>
                  <a:cubicBezTo>
                    <a:pt x="9255" y="25346"/>
                    <a:pt x="8608" y="25732"/>
                    <a:pt x="8135" y="26014"/>
                  </a:cubicBezTo>
                  <a:cubicBezTo>
                    <a:pt x="7867" y="26174"/>
                    <a:pt x="7659" y="26299"/>
                    <a:pt x="7526" y="26397"/>
                  </a:cubicBezTo>
                  <a:cubicBezTo>
                    <a:pt x="7164" y="26672"/>
                    <a:pt x="5101" y="27764"/>
                    <a:pt x="4576" y="27937"/>
                  </a:cubicBezTo>
                  <a:cubicBezTo>
                    <a:pt x="4482" y="27969"/>
                    <a:pt x="4391" y="28000"/>
                    <a:pt x="4304" y="28035"/>
                  </a:cubicBezTo>
                  <a:cubicBezTo>
                    <a:pt x="4134" y="28094"/>
                    <a:pt x="3884" y="28185"/>
                    <a:pt x="3786" y="28185"/>
                  </a:cubicBezTo>
                  <a:lnTo>
                    <a:pt x="3782" y="28185"/>
                  </a:lnTo>
                  <a:cubicBezTo>
                    <a:pt x="3786" y="28167"/>
                    <a:pt x="3793" y="28143"/>
                    <a:pt x="3807" y="28101"/>
                  </a:cubicBezTo>
                  <a:cubicBezTo>
                    <a:pt x="3946" y="27754"/>
                    <a:pt x="5021" y="26985"/>
                    <a:pt x="5425" y="26720"/>
                  </a:cubicBezTo>
                  <a:lnTo>
                    <a:pt x="6106" y="26264"/>
                  </a:lnTo>
                  <a:lnTo>
                    <a:pt x="5321" y="26497"/>
                  </a:lnTo>
                  <a:cubicBezTo>
                    <a:pt x="5271" y="26511"/>
                    <a:pt x="4131" y="26849"/>
                    <a:pt x="3476" y="27319"/>
                  </a:cubicBezTo>
                  <a:cubicBezTo>
                    <a:pt x="2831" y="27779"/>
                    <a:pt x="2228" y="28023"/>
                    <a:pt x="1741" y="28023"/>
                  </a:cubicBezTo>
                  <a:cubicBezTo>
                    <a:pt x="1680" y="28023"/>
                    <a:pt x="1620" y="28019"/>
                    <a:pt x="1563" y="28011"/>
                  </a:cubicBezTo>
                  <a:cubicBezTo>
                    <a:pt x="1748" y="27722"/>
                    <a:pt x="3059" y="26842"/>
                    <a:pt x="4256" y="26142"/>
                  </a:cubicBezTo>
                  <a:lnTo>
                    <a:pt x="4137" y="25927"/>
                  </a:lnTo>
                  <a:cubicBezTo>
                    <a:pt x="2637" y="26677"/>
                    <a:pt x="922" y="27379"/>
                    <a:pt x="447" y="27379"/>
                  </a:cubicBezTo>
                  <a:cubicBezTo>
                    <a:pt x="396" y="27379"/>
                    <a:pt x="359" y="27370"/>
                    <a:pt x="338" y="27353"/>
                  </a:cubicBezTo>
                  <a:cubicBezTo>
                    <a:pt x="296" y="27176"/>
                    <a:pt x="1187" y="26564"/>
                    <a:pt x="2366" y="25941"/>
                  </a:cubicBezTo>
                  <a:cubicBezTo>
                    <a:pt x="2745" y="25763"/>
                    <a:pt x="3024" y="25610"/>
                    <a:pt x="3055" y="25593"/>
                  </a:cubicBezTo>
                  <a:lnTo>
                    <a:pt x="2941" y="25374"/>
                  </a:lnTo>
                  <a:cubicBezTo>
                    <a:pt x="2819" y="25429"/>
                    <a:pt x="2565" y="25554"/>
                    <a:pt x="2259" y="25718"/>
                  </a:cubicBezTo>
                  <a:cubicBezTo>
                    <a:pt x="1653" y="26005"/>
                    <a:pt x="875" y="26315"/>
                    <a:pt x="445" y="26315"/>
                  </a:cubicBezTo>
                  <a:cubicBezTo>
                    <a:pt x="411" y="26315"/>
                    <a:pt x="379" y="26313"/>
                    <a:pt x="349" y="26309"/>
                  </a:cubicBezTo>
                  <a:cubicBezTo>
                    <a:pt x="335" y="26306"/>
                    <a:pt x="321" y="26303"/>
                    <a:pt x="314" y="26303"/>
                  </a:cubicBezTo>
                  <a:cubicBezTo>
                    <a:pt x="544" y="25850"/>
                    <a:pt x="3845" y="24226"/>
                    <a:pt x="5104" y="23603"/>
                  </a:cubicBezTo>
                  <a:cubicBezTo>
                    <a:pt x="5602" y="23359"/>
                    <a:pt x="5960" y="23182"/>
                    <a:pt x="6096" y="23105"/>
                  </a:cubicBezTo>
                  <a:cubicBezTo>
                    <a:pt x="6695" y="22760"/>
                    <a:pt x="9812" y="21647"/>
                    <a:pt x="11378" y="21647"/>
                  </a:cubicBezTo>
                  <a:cubicBezTo>
                    <a:pt x="12937" y="21647"/>
                    <a:pt x="29577" y="18551"/>
                    <a:pt x="30284" y="18418"/>
                  </a:cubicBezTo>
                  <a:lnTo>
                    <a:pt x="30350" y="18408"/>
                  </a:lnTo>
                  <a:lnTo>
                    <a:pt x="36730" y="3886"/>
                  </a:lnTo>
                  <a:lnTo>
                    <a:pt x="36504" y="3785"/>
                  </a:lnTo>
                  <a:lnTo>
                    <a:pt x="30175" y="18189"/>
                  </a:lnTo>
                  <a:cubicBezTo>
                    <a:pt x="29014" y="18405"/>
                    <a:pt x="12866" y="21400"/>
                    <a:pt x="11378" y="21400"/>
                  </a:cubicBezTo>
                  <a:cubicBezTo>
                    <a:pt x="9743" y="21400"/>
                    <a:pt x="6604" y="22528"/>
                    <a:pt x="5974" y="22890"/>
                  </a:cubicBezTo>
                  <a:cubicBezTo>
                    <a:pt x="5846" y="22963"/>
                    <a:pt x="5470" y="23147"/>
                    <a:pt x="4993" y="23380"/>
                  </a:cubicBezTo>
                  <a:cubicBezTo>
                    <a:pt x="1247" y="25231"/>
                    <a:pt x="1" y="25979"/>
                    <a:pt x="57" y="26358"/>
                  </a:cubicBezTo>
                  <a:cubicBezTo>
                    <a:pt x="70" y="26431"/>
                    <a:pt x="123" y="26525"/>
                    <a:pt x="314" y="26553"/>
                  </a:cubicBezTo>
                  <a:cubicBezTo>
                    <a:pt x="354" y="26559"/>
                    <a:pt x="397" y="26562"/>
                    <a:pt x="443" y="26562"/>
                  </a:cubicBezTo>
                  <a:cubicBezTo>
                    <a:pt x="583" y="26562"/>
                    <a:pt x="748" y="26535"/>
                    <a:pt x="926" y="26490"/>
                  </a:cubicBezTo>
                  <a:lnTo>
                    <a:pt x="926" y="26490"/>
                  </a:lnTo>
                  <a:cubicBezTo>
                    <a:pt x="502" y="26776"/>
                    <a:pt x="168" y="27054"/>
                    <a:pt x="105" y="27266"/>
                  </a:cubicBezTo>
                  <a:cubicBezTo>
                    <a:pt x="73" y="27364"/>
                    <a:pt x="98" y="27436"/>
                    <a:pt x="126" y="27482"/>
                  </a:cubicBezTo>
                  <a:cubicBezTo>
                    <a:pt x="176" y="27564"/>
                    <a:pt x="287" y="27600"/>
                    <a:pt x="443" y="27600"/>
                  </a:cubicBezTo>
                  <a:cubicBezTo>
                    <a:pt x="866" y="27600"/>
                    <a:pt x="1623" y="27337"/>
                    <a:pt x="2416" y="27002"/>
                  </a:cubicBezTo>
                  <a:lnTo>
                    <a:pt x="2416" y="27002"/>
                  </a:lnTo>
                  <a:cubicBezTo>
                    <a:pt x="1748" y="27462"/>
                    <a:pt x="1260" y="27875"/>
                    <a:pt x="1298" y="28088"/>
                  </a:cubicBezTo>
                  <a:cubicBezTo>
                    <a:pt x="1305" y="28125"/>
                    <a:pt x="1340" y="28223"/>
                    <a:pt x="1493" y="28251"/>
                  </a:cubicBezTo>
                  <a:cubicBezTo>
                    <a:pt x="1579" y="28266"/>
                    <a:pt x="1666" y="28273"/>
                    <a:pt x="1754" y="28273"/>
                  </a:cubicBezTo>
                  <a:cubicBezTo>
                    <a:pt x="2413" y="28273"/>
                    <a:pt x="3119" y="27876"/>
                    <a:pt x="3619" y="27520"/>
                  </a:cubicBezTo>
                  <a:cubicBezTo>
                    <a:pt x="3884" y="27332"/>
                    <a:pt x="4238" y="27162"/>
                    <a:pt x="4558" y="27030"/>
                  </a:cubicBezTo>
                  <a:lnTo>
                    <a:pt x="4558" y="27030"/>
                  </a:lnTo>
                  <a:cubicBezTo>
                    <a:pt x="4141" y="27350"/>
                    <a:pt x="3685" y="27746"/>
                    <a:pt x="3577" y="28011"/>
                  </a:cubicBezTo>
                  <a:cubicBezTo>
                    <a:pt x="3553" y="28070"/>
                    <a:pt x="3484" y="28247"/>
                    <a:pt x="3591" y="28362"/>
                  </a:cubicBezTo>
                  <a:cubicBezTo>
                    <a:pt x="3640" y="28411"/>
                    <a:pt x="3702" y="28432"/>
                    <a:pt x="3782" y="28432"/>
                  </a:cubicBezTo>
                  <a:cubicBezTo>
                    <a:pt x="3929" y="28432"/>
                    <a:pt x="4131" y="28359"/>
                    <a:pt x="4388" y="28268"/>
                  </a:cubicBezTo>
                  <a:cubicBezTo>
                    <a:pt x="4475" y="28237"/>
                    <a:pt x="4562" y="28202"/>
                    <a:pt x="4653" y="28175"/>
                  </a:cubicBezTo>
                  <a:cubicBezTo>
                    <a:pt x="5205" y="27990"/>
                    <a:pt x="7289" y="26887"/>
                    <a:pt x="7676" y="26595"/>
                  </a:cubicBezTo>
                  <a:cubicBezTo>
                    <a:pt x="7797" y="26505"/>
                    <a:pt x="8013" y="26376"/>
                    <a:pt x="8261" y="26226"/>
                  </a:cubicBezTo>
                  <a:cubicBezTo>
                    <a:pt x="8744" y="25941"/>
                    <a:pt x="9401" y="25548"/>
                    <a:pt x="9892" y="25116"/>
                  </a:cubicBezTo>
                  <a:lnTo>
                    <a:pt x="11333" y="23857"/>
                  </a:lnTo>
                  <a:cubicBezTo>
                    <a:pt x="11893" y="23872"/>
                    <a:pt x="17138" y="24012"/>
                    <a:pt x="21566" y="24012"/>
                  </a:cubicBezTo>
                  <a:cubicBezTo>
                    <a:pt x="23107" y="24012"/>
                    <a:pt x="24549" y="23995"/>
                    <a:pt x="25659" y="23950"/>
                  </a:cubicBezTo>
                  <a:cubicBezTo>
                    <a:pt x="29987" y="23773"/>
                    <a:pt x="32357" y="23377"/>
                    <a:pt x="34125" y="21609"/>
                  </a:cubicBezTo>
                  <a:cubicBezTo>
                    <a:pt x="35850" y="19887"/>
                    <a:pt x="40592" y="9196"/>
                    <a:pt x="41615" y="6551"/>
                  </a:cubicBezTo>
                  <a:cubicBezTo>
                    <a:pt x="42735" y="3653"/>
                    <a:pt x="41977" y="1938"/>
                    <a:pt x="4087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33"/>
            <p:cNvSpPr/>
            <p:nvPr/>
          </p:nvSpPr>
          <p:spPr>
            <a:xfrm>
              <a:off x="6481718" y="2523949"/>
              <a:ext cx="1092551" cy="739568"/>
            </a:xfrm>
            <a:custGeom>
              <a:avLst/>
              <a:gdLst/>
              <a:ahLst/>
              <a:cxnLst/>
              <a:rect l="l" t="t" r="r" b="b"/>
              <a:pathLst>
                <a:path w="30336" h="20535" extrusionOk="0">
                  <a:moveTo>
                    <a:pt x="30217" y="0"/>
                  </a:moveTo>
                  <a:lnTo>
                    <a:pt x="29698" y="328"/>
                  </a:lnTo>
                  <a:cubicBezTo>
                    <a:pt x="29698" y="328"/>
                    <a:pt x="28164" y="4492"/>
                    <a:pt x="25207" y="10080"/>
                  </a:cubicBezTo>
                  <a:cubicBezTo>
                    <a:pt x="22250" y="15667"/>
                    <a:pt x="19727" y="17420"/>
                    <a:pt x="17097" y="18735"/>
                  </a:cubicBezTo>
                  <a:cubicBezTo>
                    <a:pt x="14467" y="20050"/>
                    <a:pt x="1" y="20381"/>
                    <a:pt x="1" y="20381"/>
                  </a:cubicBezTo>
                  <a:cubicBezTo>
                    <a:pt x="1" y="20381"/>
                    <a:pt x="11" y="20384"/>
                    <a:pt x="35" y="20389"/>
                  </a:cubicBezTo>
                  <a:cubicBezTo>
                    <a:pt x="1402" y="20423"/>
                    <a:pt x="5942" y="20535"/>
                    <a:pt x="9857" y="20535"/>
                  </a:cubicBezTo>
                  <a:cubicBezTo>
                    <a:pt x="11412" y="20535"/>
                    <a:pt x="12866" y="20517"/>
                    <a:pt x="13983" y="20472"/>
                  </a:cubicBezTo>
                  <a:cubicBezTo>
                    <a:pt x="18245" y="20298"/>
                    <a:pt x="20576" y="19912"/>
                    <a:pt x="22284" y="18203"/>
                  </a:cubicBezTo>
                  <a:cubicBezTo>
                    <a:pt x="23878" y="16610"/>
                    <a:pt x="28529" y="6298"/>
                    <a:pt x="29719" y="3233"/>
                  </a:cubicBezTo>
                  <a:cubicBezTo>
                    <a:pt x="30213" y="1952"/>
                    <a:pt x="30335" y="926"/>
                    <a:pt x="30217" y="0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33"/>
            <p:cNvSpPr/>
            <p:nvPr/>
          </p:nvSpPr>
          <p:spPr>
            <a:xfrm>
              <a:off x="7306816" y="2409674"/>
              <a:ext cx="289128" cy="303246"/>
            </a:xfrm>
            <a:custGeom>
              <a:avLst/>
              <a:gdLst/>
              <a:ahLst/>
              <a:cxnLst/>
              <a:rect l="l" t="t" r="r" b="b"/>
              <a:pathLst>
                <a:path w="8028" h="8420" extrusionOk="0">
                  <a:moveTo>
                    <a:pt x="6187" y="0"/>
                  </a:moveTo>
                  <a:lnTo>
                    <a:pt x="1928" y="3413"/>
                  </a:lnTo>
                  <a:lnTo>
                    <a:pt x="0" y="8420"/>
                  </a:lnTo>
                  <a:cubicBezTo>
                    <a:pt x="882" y="7949"/>
                    <a:pt x="2245" y="7379"/>
                    <a:pt x="3660" y="7379"/>
                  </a:cubicBezTo>
                  <a:cubicBezTo>
                    <a:pt x="4524" y="7379"/>
                    <a:pt x="5408" y="7591"/>
                    <a:pt x="6214" y="8169"/>
                  </a:cubicBezTo>
                  <a:cubicBezTo>
                    <a:pt x="6517" y="7467"/>
                    <a:pt x="6761" y="6872"/>
                    <a:pt x="6924" y="6451"/>
                  </a:cubicBezTo>
                  <a:cubicBezTo>
                    <a:pt x="8027" y="3594"/>
                    <a:pt x="7293" y="1935"/>
                    <a:pt x="6187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33"/>
            <p:cNvSpPr/>
            <p:nvPr/>
          </p:nvSpPr>
          <p:spPr>
            <a:xfrm>
              <a:off x="7302062" y="2405244"/>
              <a:ext cx="298636" cy="312178"/>
            </a:xfrm>
            <a:custGeom>
              <a:avLst/>
              <a:gdLst/>
              <a:ahLst/>
              <a:cxnLst/>
              <a:rect l="l" t="t" r="r" b="b"/>
              <a:pathLst>
                <a:path w="8292" h="8668" extrusionOk="0">
                  <a:moveTo>
                    <a:pt x="6317" y="0"/>
                  </a:moveTo>
                  <a:cubicBezTo>
                    <a:pt x="6296" y="0"/>
                    <a:pt x="6275" y="5"/>
                    <a:pt x="6256" y="16"/>
                  </a:cubicBezTo>
                  <a:cubicBezTo>
                    <a:pt x="6197" y="50"/>
                    <a:pt x="6176" y="127"/>
                    <a:pt x="6210" y="186"/>
                  </a:cubicBezTo>
                  <a:cubicBezTo>
                    <a:pt x="7321" y="2131"/>
                    <a:pt x="8023" y="3724"/>
                    <a:pt x="6941" y="6529"/>
                  </a:cubicBezTo>
                  <a:cubicBezTo>
                    <a:pt x="6788" y="6922"/>
                    <a:pt x="6565" y="7465"/>
                    <a:pt x="6294" y="8104"/>
                  </a:cubicBezTo>
                  <a:cubicBezTo>
                    <a:pt x="5497" y="7575"/>
                    <a:pt x="4636" y="7378"/>
                    <a:pt x="3795" y="7378"/>
                  </a:cubicBezTo>
                  <a:cubicBezTo>
                    <a:pt x="2498" y="7378"/>
                    <a:pt x="1250" y="7846"/>
                    <a:pt x="365" y="8285"/>
                  </a:cubicBezTo>
                  <a:lnTo>
                    <a:pt x="2178" y="3582"/>
                  </a:lnTo>
                  <a:cubicBezTo>
                    <a:pt x="2202" y="3515"/>
                    <a:pt x="2171" y="3446"/>
                    <a:pt x="2106" y="3422"/>
                  </a:cubicBezTo>
                  <a:cubicBezTo>
                    <a:pt x="2091" y="3416"/>
                    <a:pt x="2076" y="3413"/>
                    <a:pt x="2061" y="3413"/>
                  </a:cubicBezTo>
                  <a:cubicBezTo>
                    <a:pt x="2012" y="3413"/>
                    <a:pt x="1964" y="3443"/>
                    <a:pt x="1945" y="3491"/>
                  </a:cubicBezTo>
                  <a:lnTo>
                    <a:pt x="18" y="8498"/>
                  </a:lnTo>
                  <a:cubicBezTo>
                    <a:pt x="0" y="8546"/>
                    <a:pt x="10" y="8602"/>
                    <a:pt x="52" y="8637"/>
                  </a:cubicBezTo>
                  <a:cubicBezTo>
                    <a:pt x="73" y="8658"/>
                    <a:pt x="105" y="8668"/>
                    <a:pt x="132" y="8668"/>
                  </a:cubicBezTo>
                  <a:cubicBezTo>
                    <a:pt x="153" y="8668"/>
                    <a:pt x="174" y="8661"/>
                    <a:pt x="192" y="8650"/>
                  </a:cubicBezTo>
                  <a:cubicBezTo>
                    <a:pt x="1051" y="8193"/>
                    <a:pt x="2396" y="7627"/>
                    <a:pt x="3791" y="7627"/>
                  </a:cubicBezTo>
                  <a:cubicBezTo>
                    <a:pt x="4634" y="7627"/>
                    <a:pt x="5494" y="7833"/>
                    <a:pt x="6277" y="8393"/>
                  </a:cubicBezTo>
                  <a:cubicBezTo>
                    <a:pt x="6298" y="8409"/>
                    <a:pt x="6327" y="8417"/>
                    <a:pt x="6355" y="8417"/>
                  </a:cubicBezTo>
                  <a:cubicBezTo>
                    <a:pt x="6364" y="8417"/>
                    <a:pt x="6373" y="8416"/>
                    <a:pt x="6382" y="8414"/>
                  </a:cubicBezTo>
                  <a:cubicBezTo>
                    <a:pt x="6416" y="8404"/>
                    <a:pt x="6448" y="8376"/>
                    <a:pt x="6461" y="8341"/>
                  </a:cubicBezTo>
                  <a:cubicBezTo>
                    <a:pt x="6761" y="7638"/>
                    <a:pt x="7008" y="7040"/>
                    <a:pt x="7171" y="6615"/>
                  </a:cubicBezTo>
                  <a:cubicBezTo>
                    <a:pt x="8291" y="3717"/>
                    <a:pt x="7533" y="2002"/>
                    <a:pt x="6427" y="64"/>
                  </a:cubicBezTo>
                  <a:cubicBezTo>
                    <a:pt x="6403" y="22"/>
                    <a:pt x="6360" y="0"/>
                    <a:pt x="631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33"/>
            <p:cNvSpPr/>
            <p:nvPr/>
          </p:nvSpPr>
          <p:spPr>
            <a:xfrm>
              <a:off x="5937031" y="2844734"/>
              <a:ext cx="716879" cy="353487"/>
            </a:xfrm>
            <a:custGeom>
              <a:avLst/>
              <a:gdLst/>
              <a:ahLst/>
              <a:cxnLst/>
              <a:rect l="l" t="t" r="r" b="b"/>
              <a:pathLst>
                <a:path w="19905" h="9815" extrusionOk="0">
                  <a:moveTo>
                    <a:pt x="7807" y="0"/>
                  </a:moveTo>
                  <a:lnTo>
                    <a:pt x="0" y="2772"/>
                  </a:lnTo>
                  <a:lnTo>
                    <a:pt x="10925" y="9815"/>
                  </a:lnTo>
                  <a:lnTo>
                    <a:pt x="19905" y="6151"/>
                  </a:lnTo>
                  <a:lnTo>
                    <a:pt x="7807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33"/>
            <p:cNvSpPr/>
            <p:nvPr/>
          </p:nvSpPr>
          <p:spPr>
            <a:xfrm>
              <a:off x="5932493" y="2840232"/>
              <a:ext cx="726062" cy="362527"/>
            </a:xfrm>
            <a:custGeom>
              <a:avLst/>
              <a:gdLst/>
              <a:ahLst/>
              <a:cxnLst/>
              <a:rect l="l" t="t" r="r" b="b"/>
              <a:pathLst>
                <a:path w="20160" h="10066" extrusionOk="0">
                  <a:moveTo>
                    <a:pt x="7923" y="261"/>
                  </a:moveTo>
                  <a:lnTo>
                    <a:pt x="19735" y="6263"/>
                  </a:lnTo>
                  <a:lnTo>
                    <a:pt x="11061" y="9800"/>
                  </a:lnTo>
                  <a:lnTo>
                    <a:pt x="408" y="2929"/>
                  </a:lnTo>
                  <a:lnTo>
                    <a:pt x="7923" y="261"/>
                  </a:lnTo>
                  <a:close/>
                  <a:moveTo>
                    <a:pt x="7930" y="1"/>
                  </a:moveTo>
                  <a:cubicBezTo>
                    <a:pt x="7917" y="1"/>
                    <a:pt x="7904" y="2"/>
                    <a:pt x="7892" y="7"/>
                  </a:cubicBezTo>
                  <a:lnTo>
                    <a:pt x="84" y="2783"/>
                  </a:lnTo>
                  <a:cubicBezTo>
                    <a:pt x="43" y="2797"/>
                    <a:pt x="12" y="2835"/>
                    <a:pt x="4" y="2884"/>
                  </a:cubicBezTo>
                  <a:cubicBezTo>
                    <a:pt x="1" y="2929"/>
                    <a:pt x="22" y="2978"/>
                    <a:pt x="60" y="3002"/>
                  </a:cubicBezTo>
                  <a:lnTo>
                    <a:pt x="10981" y="10044"/>
                  </a:lnTo>
                  <a:cubicBezTo>
                    <a:pt x="11002" y="10058"/>
                    <a:pt x="11026" y="10065"/>
                    <a:pt x="11051" y="10065"/>
                  </a:cubicBezTo>
                  <a:cubicBezTo>
                    <a:pt x="11065" y="10065"/>
                    <a:pt x="11082" y="10062"/>
                    <a:pt x="11096" y="10054"/>
                  </a:cubicBezTo>
                  <a:lnTo>
                    <a:pt x="20079" y="6391"/>
                  </a:lnTo>
                  <a:cubicBezTo>
                    <a:pt x="20124" y="6370"/>
                    <a:pt x="20153" y="6328"/>
                    <a:pt x="20156" y="6279"/>
                  </a:cubicBezTo>
                  <a:cubicBezTo>
                    <a:pt x="20159" y="6231"/>
                    <a:pt x="20132" y="6186"/>
                    <a:pt x="20090" y="6165"/>
                  </a:cubicBezTo>
                  <a:lnTo>
                    <a:pt x="7989" y="13"/>
                  </a:lnTo>
                  <a:cubicBezTo>
                    <a:pt x="7970" y="5"/>
                    <a:pt x="7950" y="1"/>
                    <a:pt x="7930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33"/>
            <p:cNvSpPr/>
            <p:nvPr/>
          </p:nvSpPr>
          <p:spPr>
            <a:xfrm>
              <a:off x="6030633" y="2889536"/>
              <a:ext cx="161779" cy="59857"/>
            </a:xfrm>
            <a:custGeom>
              <a:avLst/>
              <a:gdLst/>
              <a:ahLst/>
              <a:cxnLst/>
              <a:rect l="l" t="t" r="r" b="b"/>
              <a:pathLst>
                <a:path w="4492" h="1662" extrusionOk="0">
                  <a:moveTo>
                    <a:pt x="4424" y="0"/>
                  </a:moveTo>
                  <a:cubicBezTo>
                    <a:pt x="4417" y="0"/>
                    <a:pt x="4409" y="2"/>
                    <a:pt x="4402" y="5"/>
                  </a:cubicBezTo>
                  <a:lnTo>
                    <a:pt x="49" y="1539"/>
                  </a:lnTo>
                  <a:cubicBezTo>
                    <a:pt x="18" y="1549"/>
                    <a:pt x="1" y="1588"/>
                    <a:pt x="11" y="1619"/>
                  </a:cubicBezTo>
                  <a:cubicBezTo>
                    <a:pt x="21" y="1644"/>
                    <a:pt x="42" y="1661"/>
                    <a:pt x="70" y="1661"/>
                  </a:cubicBezTo>
                  <a:cubicBezTo>
                    <a:pt x="77" y="1661"/>
                    <a:pt x="84" y="1658"/>
                    <a:pt x="91" y="1658"/>
                  </a:cubicBezTo>
                  <a:lnTo>
                    <a:pt x="4444" y="120"/>
                  </a:lnTo>
                  <a:cubicBezTo>
                    <a:pt x="4474" y="109"/>
                    <a:pt x="4492" y="75"/>
                    <a:pt x="4481" y="40"/>
                  </a:cubicBezTo>
                  <a:cubicBezTo>
                    <a:pt x="4473" y="16"/>
                    <a:pt x="4449" y="0"/>
                    <a:pt x="442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33"/>
            <p:cNvSpPr/>
            <p:nvPr/>
          </p:nvSpPr>
          <p:spPr>
            <a:xfrm>
              <a:off x="6055159" y="2963295"/>
              <a:ext cx="518544" cy="182776"/>
            </a:xfrm>
            <a:custGeom>
              <a:avLst/>
              <a:gdLst/>
              <a:ahLst/>
              <a:cxnLst/>
              <a:rect l="l" t="t" r="r" b="b"/>
              <a:pathLst>
                <a:path w="14398" h="5075" extrusionOk="0">
                  <a:moveTo>
                    <a:pt x="70" y="0"/>
                  </a:moveTo>
                  <a:cubicBezTo>
                    <a:pt x="49" y="0"/>
                    <a:pt x="30" y="10"/>
                    <a:pt x="18" y="31"/>
                  </a:cubicBezTo>
                  <a:cubicBezTo>
                    <a:pt x="1" y="58"/>
                    <a:pt x="8" y="97"/>
                    <a:pt x="39" y="114"/>
                  </a:cubicBezTo>
                  <a:lnTo>
                    <a:pt x="7892" y="5065"/>
                  </a:lnTo>
                  <a:cubicBezTo>
                    <a:pt x="7903" y="5072"/>
                    <a:pt x="7913" y="5075"/>
                    <a:pt x="7923" y="5075"/>
                  </a:cubicBezTo>
                  <a:cubicBezTo>
                    <a:pt x="7933" y="5075"/>
                    <a:pt x="7941" y="5075"/>
                    <a:pt x="7948" y="5072"/>
                  </a:cubicBezTo>
                  <a:lnTo>
                    <a:pt x="14350" y="2595"/>
                  </a:lnTo>
                  <a:cubicBezTo>
                    <a:pt x="14380" y="2584"/>
                    <a:pt x="14398" y="2549"/>
                    <a:pt x="14384" y="2515"/>
                  </a:cubicBezTo>
                  <a:cubicBezTo>
                    <a:pt x="14376" y="2490"/>
                    <a:pt x="14351" y="2477"/>
                    <a:pt x="14325" y="2477"/>
                  </a:cubicBezTo>
                  <a:cubicBezTo>
                    <a:pt x="14318" y="2477"/>
                    <a:pt x="14311" y="2478"/>
                    <a:pt x="14304" y="2480"/>
                  </a:cubicBezTo>
                  <a:lnTo>
                    <a:pt x="7930" y="4943"/>
                  </a:lnTo>
                  <a:lnTo>
                    <a:pt x="105" y="10"/>
                  </a:lnTo>
                  <a:cubicBezTo>
                    <a:pt x="94" y="4"/>
                    <a:pt x="82" y="0"/>
                    <a:pt x="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33"/>
            <p:cNvSpPr/>
            <p:nvPr/>
          </p:nvSpPr>
          <p:spPr>
            <a:xfrm>
              <a:off x="6265197" y="2772164"/>
              <a:ext cx="640959" cy="186666"/>
            </a:xfrm>
            <a:custGeom>
              <a:avLst/>
              <a:gdLst/>
              <a:ahLst/>
              <a:cxnLst/>
              <a:rect l="l" t="t" r="r" b="b"/>
              <a:pathLst>
                <a:path w="17797" h="5183" extrusionOk="0">
                  <a:moveTo>
                    <a:pt x="17170" y="0"/>
                  </a:moveTo>
                  <a:cubicBezTo>
                    <a:pt x="15302" y="550"/>
                    <a:pt x="7915" y="2711"/>
                    <a:pt x="7233" y="2871"/>
                  </a:cubicBezTo>
                  <a:cubicBezTo>
                    <a:pt x="6451" y="3055"/>
                    <a:pt x="5942" y="3101"/>
                    <a:pt x="5942" y="3101"/>
                  </a:cubicBezTo>
                  <a:cubicBezTo>
                    <a:pt x="5942" y="3101"/>
                    <a:pt x="3361" y="1994"/>
                    <a:pt x="2673" y="1489"/>
                  </a:cubicBezTo>
                  <a:cubicBezTo>
                    <a:pt x="2397" y="1287"/>
                    <a:pt x="2101" y="1217"/>
                    <a:pt x="1817" y="1217"/>
                  </a:cubicBezTo>
                  <a:cubicBezTo>
                    <a:pt x="1387" y="1217"/>
                    <a:pt x="987" y="1379"/>
                    <a:pt x="738" y="1489"/>
                  </a:cubicBezTo>
                  <a:cubicBezTo>
                    <a:pt x="324" y="1674"/>
                    <a:pt x="1" y="2961"/>
                    <a:pt x="783" y="2961"/>
                  </a:cubicBezTo>
                  <a:cubicBezTo>
                    <a:pt x="868" y="2961"/>
                    <a:pt x="946" y="2961"/>
                    <a:pt x="1018" y="2961"/>
                  </a:cubicBezTo>
                  <a:cubicBezTo>
                    <a:pt x="1605" y="2961"/>
                    <a:pt x="1800" y="2997"/>
                    <a:pt x="2578" y="3654"/>
                  </a:cubicBezTo>
                  <a:cubicBezTo>
                    <a:pt x="3455" y="4391"/>
                    <a:pt x="3455" y="4760"/>
                    <a:pt x="4099" y="5035"/>
                  </a:cubicBezTo>
                  <a:cubicBezTo>
                    <a:pt x="4353" y="5144"/>
                    <a:pt x="4671" y="5182"/>
                    <a:pt x="4997" y="5182"/>
                  </a:cubicBezTo>
                  <a:cubicBezTo>
                    <a:pt x="5500" y="5182"/>
                    <a:pt x="6021" y="5092"/>
                    <a:pt x="6357" y="5035"/>
                  </a:cubicBezTo>
                  <a:cubicBezTo>
                    <a:pt x="6854" y="4951"/>
                    <a:pt x="15416" y="4384"/>
                    <a:pt x="17521" y="4273"/>
                  </a:cubicBezTo>
                  <a:cubicBezTo>
                    <a:pt x="17796" y="3114"/>
                    <a:pt x="17521" y="1306"/>
                    <a:pt x="1717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33"/>
            <p:cNvSpPr/>
            <p:nvPr/>
          </p:nvSpPr>
          <p:spPr>
            <a:xfrm>
              <a:off x="6269087" y="2767734"/>
              <a:ext cx="641679" cy="195525"/>
            </a:xfrm>
            <a:custGeom>
              <a:avLst/>
              <a:gdLst/>
              <a:ahLst/>
              <a:cxnLst/>
              <a:rect l="l" t="t" r="r" b="b"/>
              <a:pathLst>
                <a:path w="17817" h="5429" extrusionOk="0">
                  <a:moveTo>
                    <a:pt x="16975" y="280"/>
                  </a:moveTo>
                  <a:cubicBezTo>
                    <a:pt x="17299" y="1522"/>
                    <a:pt x="17542" y="3171"/>
                    <a:pt x="17312" y="4278"/>
                  </a:cubicBezTo>
                  <a:cubicBezTo>
                    <a:pt x="15183" y="4393"/>
                    <a:pt x="6740" y="4952"/>
                    <a:pt x="6228" y="5036"/>
                  </a:cubicBezTo>
                  <a:lnTo>
                    <a:pt x="6197" y="5043"/>
                  </a:lnTo>
                  <a:cubicBezTo>
                    <a:pt x="5867" y="5098"/>
                    <a:pt x="5364" y="5181"/>
                    <a:pt x="4885" y="5181"/>
                  </a:cubicBezTo>
                  <a:cubicBezTo>
                    <a:pt x="4576" y="5181"/>
                    <a:pt x="4276" y="5146"/>
                    <a:pt x="4039" y="5047"/>
                  </a:cubicBezTo>
                  <a:cubicBezTo>
                    <a:pt x="3702" y="4900"/>
                    <a:pt x="3559" y="4730"/>
                    <a:pt x="3337" y="4472"/>
                  </a:cubicBezTo>
                  <a:cubicBezTo>
                    <a:pt x="3159" y="4268"/>
                    <a:pt x="2940" y="4010"/>
                    <a:pt x="2550" y="3683"/>
                  </a:cubicBezTo>
                  <a:cubicBezTo>
                    <a:pt x="1750" y="3008"/>
                    <a:pt x="1538" y="2962"/>
                    <a:pt x="874" y="2962"/>
                  </a:cubicBezTo>
                  <a:lnTo>
                    <a:pt x="675" y="2962"/>
                  </a:lnTo>
                  <a:cubicBezTo>
                    <a:pt x="487" y="2962"/>
                    <a:pt x="376" y="2872"/>
                    <a:pt x="334" y="2684"/>
                  </a:cubicBezTo>
                  <a:cubicBezTo>
                    <a:pt x="261" y="2336"/>
                    <a:pt x="477" y="1814"/>
                    <a:pt x="678" y="1724"/>
                  </a:cubicBezTo>
                  <a:cubicBezTo>
                    <a:pt x="967" y="1597"/>
                    <a:pt x="1335" y="1462"/>
                    <a:pt x="1711" y="1462"/>
                  </a:cubicBezTo>
                  <a:cubicBezTo>
                    <a:pt x="1975" y="1462"/>
                    <a:pt x="2243" y="1528"/>
                    <a:pt x="2491" y="1710"/>
                  </a:cubicBezTo>
                  <a:cubicBezTo>
                    <a:pt x="3183" y="2222"/>
                    <a:pt x="5682" y="3293"/>
                    <a:pt x="5786" y="3338"/>
                  </a:cubicBezTo>
                  <a:cubicBezTo>
                    <a:pt x="5804" y="3345"/>
                    <a:pt x="5824" y="3349"/>
                    <a:pt x="5845" y="3349"/>
                  </a:cubicBezTo>
                  <a:cubicBezTo>
                    <a:pt x="5866" y="3345"/>
                    <a:pt x="6370" y="3296"/>
                    <a:pt x="7154" y="3115"/>
                  </a:cubicBezTo>
                  <a:cubicBezTo>
                    <a:pt x="7822" y="2956"/>
                    <a:pt x="14682" y="952"/>
                    <a:pt x="16975" y="280"/>
                  </a:cubicBezTo>
                  <a:close/>
                  <a:moveTo>
                    <a:pt x="17059" y="0"/>
                  </a:moveTo>
                  <a:cubicBezTo>
                    <a:pt x="17048" y="0"/>
                    <a:pt x="17038" y="2"/>
                    <a:pt x="17028" y="5"/>
                  </a:cubicBezTo>
                  <a:cubicBezTo>
                    <a:pt x="15489" y="457"/>
                    <a:pt x="7787" y="2712"/>
                    <a:pt x="7098" y="2872"/>
                  </a:cubicBezTo>
                  <a:cubicBezTo>
                    <a:pt x="6440" y="3028"/>
                    <a:pt x="5974" y="3084"/>
                    <a:pt x="5855" y="3099"/>
                  </a:cubicBezTo>
                  <a:cubicBezTo>
                    <a:pt x="5567" y="2973"/>
                    <a:pt x="3271" y="1975"/>
                    <a:pt x="2637" y="1512"/>
                  </a:cubicBezTo>
                  <a:cubicBezTo>
                    <a:pt x="2335" y="1291"/>
                    <a:pt x="2009" y="1217"/>
                    <a:pt x="1704" y="1217"/>
                  </a:cubicBezTo>
                  <a:cubicBezTo>
                    <a:pt x="1211" y="1217"/>
                    <a:pt x="772" y="1412"/>
                    <a:pt x="578" y="1498"/>
                  </a:cubicBezTo>
                  <a:cubicBezTo>
                    <a:pt x="254" y="1644"/>
                    <a:pt x="0" y="2291"/>
                    <a:pt x="94" y="2736"/>
                  </a:cubicBezTo>
                  <a:cubicBezTo>
                    <a:pt x="156" y="3036"/>
                    <a:pt x="369" y="3210"/>
                    <a:pt x="675" y="3210"/>
                  </a:cubicBezTo>
                  <a:lnTo>
                    <a:pt x="804" y="3210"/>
                  </a:lnTo>
                  <a:cubicBezTo>
                    <a:pt x="847" y="3209"/>
                    <a:pt x="889" y="3209"/>
                    <a:pt x="928" y="3209"/>
                  </a:cubicBezTo>
                  <a:cubicBezTo>
                    <a:pt x="1486" y="3209"/>
                    <a:pt x="1653" y="3250"/>
                    <a:pt x="2390" y="3871"/>
                  </a:cubicBezTo>
                  <a:cubicBezTo>
                    <a:pt x="2766" y="4187"/>
                    <a:pt x="2979" y="4435"/>
                    <a:pt x="3149" y="4632"/>
                  </a:cubicBezTo>
                  <a:cubicBezTo>
                    <a:pt x="3382" y="4907"/>
                    <a:pt x="3552" y="5106"/>
                    <a:pt x="3942" y="5273"/>
                  </a:cubicBezTo>
                  <a:cubicBezTo>
                    <a:pt x="4214" y="5387"/>
                    <a:pt x="4548" y="5429"/>
                    <a:pt x="4888" y="5429"/>
                  </a:cubicBezTo>
                  <a:cubicBezTo>
                    <a:pt x="5389" y="5429"/>
                    <a:pt x="5901" y="5342"/>
                    <a:pt x="6239" y="5286"/>
                  </a:cubicBezTo>
                  <a:lnTo>
                    <a:pt x="6269" y="5280"/>
                  </a:lnTo>
                  <a:cubicBezTo>
                    <a:pt x="6753" y="5199"/>
                    <a:pt x="15201" y="4636"/>
                    <a:pt x="17420" y="4518"/>
                  </a:cubicBezTo>
                  <a:cubicBezTo>
                    <a:pt x="17476" y="4514"/>
                    <a:pt x="17521" y="4476"/>
                    <a:pt x="17535" y="4424"/>
                  </a:cubicBezTo>
                  <a:cubicBezTo>
                    <a:pt x="17817" y="3237"/>
                    <a:pt x="17539" y="1408"/>
                    <a:pt x="17180" y="93"/>
                  </a:cubicBezTo>
                  <a:cubicBezTo>
                    <a:pt x="17174" y="61"/>
                    <a:pt x="17153" y="33"/>
                    <a:pt x="17121" y="16"/>
                  </a:cubicBezTo>
                  <a:cubicBezTo>
                    <a:pt x="17103" y="6"/>
                    <a:pt x="17081" y="0"/>
                    <a:pt x="1705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33"/>
            <p:cNvSpPr/>
            <p:nvPr/>
          </p:nvSpPr>
          <p:spPr>
            <a:xfrm>
              <a:off x="6513159" y="2821900"/>
              <a:ext cx="385216" cy="125332"/>
            </a:xfrm>
            <a:custGeom>
              <a:avLst/>
              <a:gdLst/>
              <a:ahLst/>
              <a:cxnLst/>
              <a:rect l="l" t="t" r="r" b="b"/>
              <a:pathLst>
                <a:path w="10696" h="3480" extrusionOk="0">
                  <a:moveTo>
                    <a:pt x="10463" y="1"/>
                  </a:moveTo>
                  <a:lnTo>
                    <a:pt x="1" y="3480"/>
                  </a:lnTo>
                  <a:cubicBezTo>
                    <a:pt x="2001" y="3313"/>
                    <a:pt x="8674" y="2875"/>
                    <a:pt x="10535" y="2774"/>
                  </a:cubicBezTo>
                  <a:cubicBezTo>
                    <a:pt x="10696" y="2005"/>
                    <a:pt x="10626" y="975"/>
                    <a:pt x="10463" y="1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33"/>
            <p:cNvSpPr/>
            <p:nvPr/>
          </p:nvSpPr>
          <p:spPr>
            <a:xfrm>
              <a:off x="6168425" y="2880532"/>
              <a:ext cx="56976" cy="59605"/>
            </a:xfrm>
            <a:custGeom>
              <a:avLst/>
              <a:gdLst/>
              <a:ahLst/>
              <a:cxnLst/>
              <a:rect l="l" t="t" r="r" b="b"/>
              <a:pathLst>
                <a:path w="1582" h="1655" extrusionOk="0">
                  <a:moveTo>
                    <a:pt x="1397" y="1"/>
                  </a:moveTo>
                  <a:cubicBezTo>
                    <a:pt x="1397" y="1"/>
                    <a:pt x="430" y="554"/>
                    <a:pt x="151" y="1198"/>
                  </a:cubicBezTo>
                  <a:cubicBezTo>
                    <a:pt x="0" y="1550"/>
                    <a:pt x="98" y="1654"/>
                    <a:pt x="248" y="1654"/>
                  </a:cubicBezTo>
                  <a:cubicBezTo>
                    <a:pt x="371" y="1654"/>
                    <a:pt x="530" y="1583"/>
                    <a:pt x="613" y="1521"/>
                  </a:cubicBezTo>
                  <a:cubicBezTo>
                    <a:pt x="798" y="1382"/>
                    <a:pt x="1581" y="739"/>
                    <a:pt x="1581" y="739"/>
                  </a:cubicBezTo>
                  <a:lnTo>
                    <a:pt x="13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33"/>
            <p:cNvSpPr/>
            <p:nvPr/>
          </p:nvSpPr>
          <p:spPr>
            <a:xfrm>
              <a:off x="6165580" y="2876067"/>
              <a:ext cx="64575" cy="68537"/>
            </a:xfrm>
            <a:custGeom>
              <a:avLst/>
              <a:gdLst/>
              <a:ahLst/>
              <a:cxnLst/>
              <a:rect l="l" t="t" r="r" b="b"/>
              <a:pathLst>
                <a:path w="1793" h="1903" extrusionOk="0">
                  <a:moveTo>
                    <a:pt x="1395" y="320"/>
                  </a:moveTo>
                  <a:lnTo>
                    <a:pt x="1521" y="814"/>
                  </a:lnTo>
                  <a:cubicBezTo>
                    <a:pt x="1333" y="967"/>
                    <a:pt x="769" y="1433"/>
                    <a:pt x="620" y="1544"/>
                  </a:cubicBezTo>
                  <a:cubicBezTo>
                    <a:pt x="524" y="1615"/>
                    <a:pt x="387" y="1655"/>
                    <a:pt x="320" y="1655"/>
                  </a:cubicBezTo>
                  <a:cubicBezTo>
                    <a:pt x="304" y="1655"/>
                    <a:pt x="292" y="1653"/>
                    <a:pt x="286" y="1649"/>
                  </a:cubicBezTo>
                  <a:cubicBezTo>
                    <a:pt x="286" y="1649"/>
                    <a:pt x="251" y="1589"/>
                    <a:pt x="345" y="1371"/>
                  </a:cubicBezTo>
                  <a:cubicBezTo>
                    <a:pt x="540" y="915"/>
                    <a:pt x="1127" y="494"/>
                    <a:pt x="1395" y="320"/>
                  </a:cubicBezTo>
                  <a:close/>
                  <a:moveTo>
                    <a:pt x="1474" y="0"/>
                  </a:moveTo>
                  <a:cubicBezTo>
                    <a:pt x="1453" y="0"/>
                    <a:pt x="1432" y="6"/>
                    <a:pt x="1413" y="17"/>
                  </a:cubicBezTo>
                  <a:cubicBezTo>
                    <a:pt x="1375" y="38"/>
                    <a:pt x="408" y="598"/>
                    <a:pt x="119" y="1273"/>
                  </a:cubicBezTo>
                  <a:cubicBezTo>
                    <a:pt x="0" y="1552"/>
                    <a:pt x="4" y="1743"/>
                    <a:pt x="133" y="1844"/>
                  </a:cubicBezTo>
                  <a:cubicBezTo>
                    <a:pt x="188" y="1886"/>
                    <a:pt x="258" y="1902"/>
                    <a:pt x="328" y="1902"/>
                  </a:cubicBezTo>
                  <a:cubicBezTo>
                    <a:pt x="495" y="1902"/>
                    <a:pt x="679" y="1809"/>
                    <a:pt x="766" y="1743"/>
                  </a:cubicBezTo>
                  <a:cubicBezTo>
                    <a:pt x="950" y="1604"/>
                    <a:pt x="1705" y="984"/>
                    <a:pt x="1740" y="956"/>
                  </a:cubicBezTo>
                  <a:cubicBezTo>
                    <a:pt x="1775" y="926"/>
                    <a:pt x="1792" y="876"/>
                    <a:pt x="1782" y="831"/>
                  </a:cubicBezTo>
                  <a:lnTo>
                    <a:pt x="1598" y="94"/>
                  </a:lnTo>
                  <a:cubicBezTo>
                    <a:pt x="1587" y="55"/>
                    <a:pt x="1559" y="24"/>
                    <a:pt x="1524" y="10"/>
                  </a:cubicBezTo>
                  <a:cubicBezTo>
                    <a:pt x="1509" y="4"/>
                    <a:pt x="1492" y="0"/>
                    <a:pt x="1474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33"/>
            <p:cNvSpPr/>
            <p:nvPr/>
          </p:nvSpPr>
          <p:spPr>
            <a:xfrm>
              <a:off x="6207033" y="2863894"/>
              <a:ext cx="43290" cy="96772"/>
            </a:xfrm>
            <a:custGeom>
              <a:avLst/>
              <a:gdLst/>
              <a:ahLst/>
              <a:cxnLst/>
              <a:rect l="l" t="t" r="r" b="b"/>
              <a:pathLst>
                <a:path w="1202" h="2687" extrusionOk="0">
                  <a:moveTo>
                    <a:pt x="599" y="0"/>
                  </a:moveTo>
                  <a:cubicBezTo>
                    <a:pt x="599" y="0"/>
                    <a:pt x="1" y="324"/>
                    <a:pt x="95" y="1107"/>
                  </a:cubicBezTo>
                  <a:cubicBezTo>
                    <a:pt x="171" y="1766"/>
                    <a:pt x="773" y="2687"/>
                    <a:pt x="1015" y="2687"/>
                  </a:cubicBezTo>
                  <a:cubicBezTo>
                    <a:pt x="1060" y="2687"/>
                    <a:pt x="1093" y="2654"/>
                    <a:pt x="1107" y="2582"/>
                  </a:cubicBezTo>
                  <a:cubicBezTo>
                    <a:pt x="1201" y="2119"/>
                    <a:pt x="599" y="0"/>
                    <a:pt x="5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33"/>
            <p:cNvSpPr/>
            <p:nvPr/>
          </p:nvSpPr>
          <p:spPr>
            <a:xfrm>
              <a:off x="6202279" y="2859428"/>
              <a:ext cx="52438" cy="105740"/>
            </a:xfrm>
            <a:custGeom>
              <a:avLst/>
              <a:gdLst/>
              <a:ahLst/>
              <a:cxnLst/>
              <a:rect l="l" t="t" r="r" b="b"/>
              <a:pathLst>
                <a:path w="1456" h="2936" extrusionOk="0">
                  <a:moveTo>
                    <a:pt x="662" y="330"/>
                  </a:moveTo>
                  <a:cubicBezTo>
                    <a:pt x="888" y="1150"/>
                    <a:pt x="1160" y="2316"/>
                    <a:pt x="1118" y="2674"/>
                  </a:cubicBezTo>
                  <a:cubicBezTo>
                    <a:pt x="926" y="2563"/>
                    <a:pt x="422" y="1818"/>
                    <a:pt x="349" y="1216"/>
                  </a:cubicBezTo>
                  <a:cubicBezTo>
                    <a:pt x="293" y="747"/>
                    <a:pt x="513" y="465"/>
                    <a:pt x="662" y="330"/>
                  </a:cubicBezTo>
                  <a:close/>
                  <a:moveTo>
                    <a:pt x="735" y="1"/>
                  </a:moveTo>
                  <a:cubicBezTo>
                    <a:pt x="714" y="1"/>
                    <a:pt x="694" y="6"/>
                    <a:pt x="675" y="16"/>
                  </a:cubicBezTo>
                  <a:cubicBezTo>
                    <a:pt x="648" y="31"/>
                    <a:pt x="1" y="389"/>
                    <a:pt x="102" y="1245"/>
                  </a:cubicBezTo>
                  <a:cubicBezTo>
                    <a:pt x="182" y="1926"/>
                    <a:pt x="794" y="2921"/>
                    <a:pt x="1139" y="2936"/>
                  </a:cubicBezTo>
                  <a:lnTo>
                    <a:pt x="1146" y="2936"/>
                  </a:lnTo>
                  <a:cubicBezTo>
                    <a:pt x="1194" y="2936"/>
                    <a:pt x="1323" y="2915"/>
                    <a:pt x="1361" y="2730"/>
                  </a:cubicBezTo>
                  <a:cubicBezTo>
                    <a:pt x="1455" y="2253"/>
                    <a:pt x="916" y="312"/>
                    <a:pt x="853" y="93"/>
                  </a:cubicBezTo>
                  <a:cubicBezTo>
                    <a:pt x="842" y="55"/>
                    <a:pt x="815" y="26"/>
                    <a:pt x="780" y="10"/>
                  </a:cubicBezTo>
                  <a:cubicBezTo>
                    <a:pt x="765" y="4"/>
                    <a:pt x="750" y="1"/>
                    <a:pt x="735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33"/>
            <p:cNvSpPr/>
            <p:nvPr/>
          </p:nvSpPr>
          <p:spPr>
            <a:xfrm>
              <a:off x="6218702" y="2839079"/>
              <a:ext cx="56436" cy="119462"/>
            </a:xfrm>
            <a:custGeom>
              <a:avLst/>
              <a:gdLst/>
              <a:ahLst/>
              <a:cxnLst/>
              <a:rect l="l" t="t" r="r" b="b"/>
              <a:pathLst>
                <a:path w="1567" h="3317" extrusionOk="0">
                  <a:moveTo>
                    <a:pt x="1430" y="0"/>
                  </a:moveTo>
                  <a:cubicBezTo>
                    <a:pt x="1430" y="0"/>
                    <a:pt x="553" y="230"/>
                    <a:pt x="275" y="689"/>
                  </a:cubicBezTo>
                  <a:cubicBezTo>
                    <a:pt x="1" y="1152"/>
                    <a:pt x="460" y="3132"/>
                    <a:pt x="783" y="3271"/>
                  </a:cubicBezTo>
                  <a:cubicBezTo>
                    <a:pt x="857" y="3302"/>
                    <a:pt x="929" y="3316"/>
                    <a:pt x="996" y="3316"/>
                  </a:cubicBezTo>
                  <a:cubicBezTo>
                    <a:pt x="1223" y="3316"/>
                    <a:pt x="1403" y="3152"/>
                    <a:pt x="1476" y="2902"/>
                  </a:cubicBezTo>
                  <a:cubicBezTo>
                    <a:pt x="1566" y="2579"/>
                    <a:pt x="1430" y="0"/>
                    <a:pt x="14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33"/>
            <p:cNvSpPr/>
            <p:nvPr/>
          </p:nvSpPr>
          <p:spPr>
            <a:xfrm>
              <a:off x="6216829" y="2834577"/>
              <a:ext cx="62702" cy="128466"/>
            </a:xfrm>
            <a:custGeom>
              <a:avLst/>
              <a:gdLst/>
              <a:ahLst/>
              <a:cxnLst/>
              <a:rect l="l" t="t" r="r" b="b"/>
              <a:pathLst>
                <a:path w="1741" h="3567" extrusionOk="0">
                  <a:moveTo>
                    <a:pt x="1364" y="289"/>
                  </a:moveTo>
                  <a:cubicBezTo>
                    <a:pt x="1416" y="1288"/>
                    <a:pt x="1469" y="2783"/>
                    <a:pt x="1410" y="2992"/>
                  </a:cubicBezTo>
                  <a:cubicBezTo>
                    <a:pt x="1368" y="3135"/>
                    <a:pt x="1288" y="3239"/>
                    <a:pt x="1183" y="3288"/>
                  </a:cubicBezTo>
                  <a:cubicBezTo>
                    <a:pt x="1143" y="3308"/>
                    <a:pt x="1098" y="3317"/>
                    <a:pt x="1052" y="3317"/>
                  </a:cubicBezTo>
                  <a:cubicBezTo>
                    <a:pt x="998" y="3317"/>
                    <a:pt x="942" y="3305"/>
                    <a:pt x="884" y="3281"/>
                  </a:cubicBezTo>
                  <a:cubicBezTo>
                    <a:pt x="853" y="3267"/>
                    <a:pt x="731" y="3114"/>
                    <a:pt x="589" y="2630"/>
                  </a:cubicBezTo>
                  <a:cubicBezTo>
                    <a:pt x="372" y="1903"/>
                    <a:pt x="303" y="1100"/>
                    <a:pt x="435" y="877"/>
                  </a:cubicBezTo>
                  <a:cubicBezTo>
                    <a:pt x="620" y="575"/>
                    <a:pt x="1117" y="372"/>
                    <a:pt x="1364" y="289"/>
                  </a:cubicBezTo>
                  <a:close/>
                  <a:moveTo>
                    <a:pt x="1476" y="1"/>
                  </a:moveTo>
                  <a:cubicBezTo>
                    <a:pt x="1467" y="1"/>
                    <a:pt x="1457" y="2"/>
                    <a:pt x="1448" y="3"/>
                  </a:cubicBezTo>
                  <a:cubicBezTo>
                    <a:pt x="1413" y="14"/>
                    <a:pt x="522" y="254"/>
                    <a:pt x="223" y="752"/>
                  </a:cubicBezTo>
                  <a:cubicBezTo>
                    <a:pt x="0" y="1124"/>
                    <a:pt x="188" y="2206"/>
                    <a:pt x="387" y="2818"/>
                  </a:cubicBezTo>
                  <a:cubicBezTo>
                    <a:pt x="581" y="3420"/>
                    <a:pt x="735" y="3486"/>
                    <a:pt x="787" y="3507"/>
                  </a:cubicBezTo>
                  <a:cubicBezTo>
                    <a:pt x="877" y="3545"/>
                    <a:pt x="964" y="3566"/>
                    <a:pt x="1048" y="3566"/>
                  </a:cubicBezTo>
                  <a:cubicBezTo>
                    <a:pt x="1135" y="3566"/>
                    <a:pt x="1215" y="3549"/>
                    <a:pt x="1291" y="3510"/>
                  </a:cubicBezTo>
                  <a:cubicBezTo>
                    <a:pt x="1458" y="3430"/>
                    <a:pt x="1587" y="3271"/>
                    <a:pt x="1646" y="3062"/>
                  </a:cubicBezTo>
                  <a:cubicBezTo>
                    <a:pt x="1740" y="2728"/>
                    <a:pt x="1618" y="382"/>
                    <a:pt x="1604" y="119"/>
                  </a:cubicBezTo>
                  <a:cubicBezTo>
                    <a:pt x="1601" y="80"/>
                    <a:pt x="1583" y="45"/>
                    <a:pt x="1552" y="24"/>
                  </a:cubicBezTo>
                  <a:cubicBezTo>
                    <a:pt x="1531" y="9"/>
                    <a:pt x="1504" y="1"/>
                    <a:pt x="1476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33"/>
            <p:cNvSpPr/>
            <p:nvPr/>
          </p:nvSpPr>
          <p:spPr>
            <a:xfrm>
              <a:off x="6250287" y="2822404"/>
              <a:ext cx="59677" cy="147013"/>
            </a:xfrm>
            <a:custGeom>
              <a:avLst/>
              <a:gdLst/>
              <a:ahLst/>
              <a:cxnLst/>
              <a:rect l="l" t="t" r="r" b="b"/>
              <a:pathLst>
                <a:path w="1657" h="4082" extrusionOk="0">
                  <a:moveTo>
                    <a:pt x="1656" y="1"/>
                  </a:moveTo>
                  <a:cubicBezTo>
                    <a:pt x="1656" y="1"/>
                    <a:pt x="505" y="1"/>
                    <a:pt x="369" y="553"/>
                  </a:cubicBezTo>
                  <a:cubicBezTo>
                    <a:pt x="230" y="1107"/>
                    <a:pt x="0" y="3504"/>
                    <a:pt x="230" y="3869"/>
                  </a:cubicBezTo>
                  <a:cubicBezTo>
                    <a:pt x="320" y="4014"/>
                    <a:pt x="432" y="4081"/>
                    <a:pt x="545" y="4081"/>
                  </a:cubicBezTo>
                  <a:cubicBezTo>
                    <a:pt x="721" y="4081"/>
                    <a:pt x="901" y="3921"/>
                    <a:pt x="1012" y="3640"/>
                  </a:cubicBezTo>
                  <a:cubicBezTo>
                    <a:pt x="1197" y="3180"/>
                    <a:pt x="1656" y="1"/>
                    <a:pt x="165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33"/>
            <p:cNvSpPr/>
            <p:nvPr/>
          </p:nvSpPr>
          <p:spPr>
            <a:xfrm>
              <a:off x="6244885" y="2818011"/>
              <a:ext cx="69689" cy="155909"/>
            </a:xfrm>
            <a:custGeom>
              <a:avLst/>
              <a:gdLst/>
              <a:ahLst/>
              <a:cxnLst/>
              <a:rect l="l" t="t" r="r" b="b"/>
              <a:pathLst>
                <a:path w="1935" h="4329" extrusionOk="0">
                  <a:moveTo>
                    <a:pt x="1663" y="251"/>
                  </a:moveTo>
                  <a:lnTo>
                    <a:pt x="1663" y="251"/>
                  </a:lnTo>
                  <a:cubicBezTo>
                    <a:pt x="1496" y="1382"/>
                    <a:pt x="1183" y="3379"/>
                    <a:pt x="1048" y="3717"/>
                  </a:cubicBezTo>
                  <a:cubicBezTo>
                    <a:pt x="965" y="3925"/>
                    <a:pt x="833" y="4068"/>
                    <a:pt x="711" y="4078"/>
                  </a:cubicBezTo>
                  <a:cubicBezTo>
                    <a:pt x="705" y="4079"/>
                    <a:pt x="699" y="4079"/>
                    <a:pt x="693" y="4079"/>
                  </a:cubicBezTo>
                  <a:cubicBezTo>
                    <a:pt x="598" y="4079"/>
                    <a:pt x="527" y="3998"/>
                    <a:pt x="484" y="3929"/>
                  </a:cubicBezTo>
                  <a:cubicBezTo>
                    <a:pt x="293" y="3623"/>
                    <a:pt x="481" y="1333"/>
                    <a:pt x="637" y="707"/>
                  </a:cubicBezTo>
                  <a:cubicBezTo>
                    <a:pt x="717" y="380"/>
                    <a:pt x="1313" y="276"/>
                    <a:pt x="1663" y="251"/>
                  </a:cubicBezTo>
                  <a:close/>
                  <a:moveTo>
                    <a:pt x="1806" y="1"/>
                  </a:moveTo>
                  <a:cubicBezTo>
                    <a:pt x="1681" y="1"/>
                    <a:pt x="554" y="18"/>
                    <a:pt x="398" y="645"/>
                  </a:cubicBezTo>
                  <a:cubicBezTo>
                    <a:pt x="279" y="1121"/>
                    <a:pt x="1" y="3619"/>
                    <a:pt x="276" y="4057"/>
                  </a:cubicBezTo>
                  <a:cubicBezTo>
                    <a:pt x="383" y="4235"/>
                    <a:pt x="529" y="4329"/>
                    <a:pt x="693" y="4329"/>
                  </a:cubicBezTo>
                  <a:cubicBezTo>
                    <a:pt x="707" y="4329"/>
                    <a:pt x="717" y="4329"/>
                    <a:pt x="732" y="4325"/>
                  </a:cubicBezTo>
                  <a:cubicBezTo>
                    <a:pt x="950" y="4308"/>
                    <a:pt x="1156" y="4113"/>
                    <a:pt x="1278" y="3807"/>
                  </a:cubicBezTo>
                  <a:cubicBezTo>
                    <a:pt x="1466" y="3341"/>
                    <a:pt x="1911" y="272"/>
                    <a:pt x="1931" y="140"/>
                  </a:cubicBezTo>
                  <a:cubicBezTo>
                    <a:pt x="1935" y="105"/>
                    <a:pt x="1925" y="70"/>
                    <a:pt x="1901" y="43"/>
                  </a:cubicBezTo>
                  <a:cubicBezTo>
                    <a:pt x="1876" y="15"/>
                    <a:pt x="1845" y="1"/>
                    <a:pt x="1806" y="1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33"/>
            <p:cNvSpPr/>
            <p:nvPr/>
          </p:nvSpPr>
          <p:spPr>
            <a:xfrm>
              <a:off x="6279711" y="2667793"/>
              <a:ext cx="96268" cy="352587"/>
            </a:xfrm>
            <a:custGeom>
              <a:avLst/>
              <a:gdLst/>
              <a:ahLst/>
              <a:cxnLst/>
              <a:rect l="l" t="t" r="r" b="b"/>
              <a:pathLst>
                <a:path w="2673" h="9790" extrusionOk="0">
                  <a:moveTo>
                    <a:pt x="1890" y="0"/>
                  </a:moveTo>
                  <a:lnTo>
                    <a:pt x="1" y="8618"/>
                  </a:lnTo>
                  <a:lnTo>
                    <a:pt x="296" y="9718"/>
                  </a:lnTo>
                  <a:cubicBezTo>
                    <a:pt x="309" y="9763"/>
                    <a:pt x="350" y="9790"/>
                    <a:pt x="392" y="9790"/>
                  </a:cubicBezTo>
                  <a:cubicBezTo>
                    <a:pt x="417" y="9790"/>
                    <a:pt x="443" y="9780"/>
                    <a:pt x="463" y="9760"/>
                  </a:cubicBezTo>
                  <a:lnTo>
                    <a:pt x="1292" y="8938"/>
                  </a:lnTo>
                  <a:lnTo>
                    <a:pt x="2673" y="233"/>
                  </a:lnTo>
                  <a:lnTo>
                    <a:pt x="1890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33"/>
            <p:cNvSpPr/>
            <p:nvPr/>
          </p:nvSpPr>
          <p:spPr>
            <a:xfrm>
              <a:off x="6350408" y="2656592"/>
              <a:ext cx="22978" cy="17503"/>
            </a:xfrm>
            <a:custGeom>
              <a:avLst/>
              <a:gdLst/>
              <a:ahLst/>
              <a:cxnLst/>
              <a:rect l="l" t="t" r="r" b="b"/>
              <a:pathLst>
                <a:path w="638" h="486" extrusionOk="0">
                  <a:moveTo>
                    <a:pt x="347" y="0"/>
                  </a:moveTo>
                  <a:cubicBezTo>
                    <a:pt x="172" y="0"/>
                    <a:pt x="0" y="301"/>
                    <a:pt x="0" y="301"/>
                  </a:cubicBezTo>
                  <a:lnTo>
                    <a:pt x="637" y="486"/>
                  </a:lnTo>
                  <a:cubicBezTo>
                    <a:pt x="565" y="115"/>
                    <a:pt x="456" y="0"/>
                    <a:pt x="347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33"/>
            <p:cNvSpPr/>
            <p:nvPr/>
          </p:nvSpPr>
          <p:spPr>
            <a:xfrm>
              <a:off x="6286734" y="2918636"/>
              <a:ext cx="207410" cy="78333"/>
            </a:xfrm>
            <a:custGeom>
              <a:avLst/>
              <a:gdLst/>
              <a:ahLst/>
              <a:cxnLst/>
              <a:rect l="l" t="t" r="r" b="b"/>
              <a:pathLst>
                <a:path w="5759" h="2175" extrusionOk="0">
                  <a:moveTo>
                    <a:pt x="3549" y="1"/>
                  </a:moveTo>
                  <a:cubicBezTo>
                    <a:pt x="3549" y="1"/>
                    <a:pt x="2489" y="415"/>
                    <a:pt x="1660" y="783"/>
                  </a:cubicBezTo>
                  <a:cubicBezTo>
                    <a:pt x="829" y="1152"/>
                    <a:pt x="0" y="1337"/>
                    <a:pt x="91" y="1844"/>
                  </a:cubicBezTo>
                  <a:cubicBezTo>
                    <a:pt x="137" y="2091"/>
                    <a:pt x="246" y="2174"/>
                    <a:pt x="416" y="2174"/>
                  </a:cubicBezTo>
                  <a:cubicBezTo>
                    <a:pt x="596" y="2174"/>
                    <a:pt x="844" y="2079"/>
                    <a:pt x="1153" y="1984"/>
                  </a:cubicBezTo>
                  <a:cubicBezTo>
                    <a:pt x="1751" y="1799"/>
                    <a:pt x="2534" y="1521"/>
                    <a:pt x="3685" y="1382"/>
                  </a:cubicBezTo>
                  <a:cubicBezTo>
                    <a:pt x="4837" y="1247"/>
                    <a:pt x="5759" y="185"/>
                    <a:pt x="5759" y="185"/>
                  </a:cubicBezTo>
                  <a:lnTo>
                    <a:pt x="35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33"/>
            <p:cNvSpPr/>
            <p:nvPr/>
          </p:nvSpPr>
          <p:spPr>
            <a:xfrm>
              <a:off x="6282376" y="2914206"/>
              <a:ext cx="216774" cy="87156"/>
            </a:xfrm>
            <a:custGeom>
              <a:avLst/>
              <a:gdLst/>
              <a:ahLst/>
              <a:cxnLst/>
              <a:rect l="l" t="t" r="r" b="b"/>
              <a:pathLst>
                <a:path w="6019" h="2420" extrusionOk="0">
                  <a:moveTo>
                    <a:pt x="3669" y="0"/>
                  </a:moveTo>
                  <a:cubicBezTo>
                    <a:pt x="3654" y="0"/>
                    <a:pt x="3639" y="3"/>
                    <a:pt x="3625" y="8"/>
                  </a:cubicBezTo>
                  <a:cubicBezTo>
                    <a:pt x="3615" y="13"/>
                    <a:pt x="2554" y="430"/>
                    <a:pt x="1729" y="795"/>
                  </a:cubicBezTo>
                  <a:cubicBezTo>
                    <a:pt x="1555" y="872"/>
                    <a:pt x="1385" y="941"/>
                    <a:pt x="1218" y="1007"/>
                  </a:cubicBezTo>
                  <a:cubicBezTo>
                    <a:pt x="564" y="1265"/>
                    <a:pt x="0" y="1491"/>
                    <a:pt x="91" y="1988"/>
                  </a:cubicBezTo>
                  <a:cubicBezTo>
                    <a:pt x="126" y="2173"/>
                    <a:pt x="195" y="2295"/>
                    <a:pt x="306" y="2361"/>
                  </a:cubicBezTo>
                  <a:cubicBezTo>
                    <a:pt x="376" y="2402"/>
                    <a:pt x="452" y="2420"/>
                    <a:pt x="536" y="2420"/>
                  </a:cubicBezTo>
                  <a:cubicBezTo>
                    <a:pt x="696" y="2420"/>
                    <a:pt x="887" y="2357"/>
                    <a:pt x="1123" y="2284"/>
                  </a:cubicBezTo>
                  <a:lnTo>
                    <a:pt x="1534" y="2155"/>
                  </a:lnTo>
                  <a:cubicBezTo>
                    <a:pt x="2105" y="1975"/>
                    <a:pt x="2818" y="1749"/>
                    <a:pt x="3824" y="1630"/>
                  </a:cubicBezTo>
                  <a:cubicBezTo>
                    <a:pt x="5006" y="1487"/>
                    <a:pt x="5936" y="433"/>
                    <a:pt x="5974" y="392"/>
                  </a:cubicBezTo>
                  <a:cubicBezTo>
                    <a:pt x="6019" y="339"/>
                    <a:pt x="6012" y="259"/>
                    <a:pt x="5963" y="214"/>
                  </a:cubicBezTo>
                  <a:cubicBezTo>
                    <a:pt x="5940" y="194"/>
                    <a:pt x="5911" y="184"/>
                    <a:pt x="5882" y="184"/>
                  </a:cubicBezTo>
                  <a:cubicBezTo>
                    <a:pt x="5847" y="184"/>
                    <a:pt x="5811" y="199"/>
                    <a:pt x="5786" y="228"/>
                  </a:cubicBezTo>
                  <a:cubicBezTo>
                    <a:pt x="5779" y="238"/>
                    <a:pt x="4881" y="1254"/>
                    <a:pt x="3792" y="1383"/>
                  </a:cubicBezTo>
                  <a:cubicBezTo>
                    <a:pt x="2766" y="1505"/>
                    <a:pt x="2042" y="1734"/>
                    <a:pt x="1457" y="1919"/>
                  </a:cubicBezTo>
                  <a:lnTo>
                    <a:pt x="1047" y="2048"/>
                  </a:lnTo>
                  <a:cubicBezTo>
                    <a:pt x="843" y="2112"/>
                    <a:pt x="659" y="2171"/>
                    <a:pt x="537" y="2171"/>
                  </a:cubicBezTo>
                  <a:cubicBezTo>
                    <a:pt x="495" y="2171"/>
                    <a:pt x="460" y="2165"/>
                    <a:pt x="435" y="2149"/>
                  </a:cubicBezTo>
                  <a:cubicBezTo>
                    <a:pt x="389" y="2121"/>
                    <a:pt x="355" y="2054"/>
                    <a:pt x="334" y="1943"/>
                  </a:cubicBezTo>
                  <a:cubicBezTo>
                    <a:pt x="282" y="1658"/>
                    <a:pt x="672" y="1491"/>
                    <a:pt x="1308" y="1237"/>
                  </a:cubicBezTo>
                  <a:cubicBezTo>
                    <a:pt x="1478" y="1171"/>
                    <a:pt x="1653" y="1098"/>
                    <a:pt x="1830" y="1021"/>
                  </a:cubicBezTo>
                  <a:cubicBezTo>
                    <a:pt x="2647" y="656"/>
                    <a:pt x="3705" y="246"/>
                    <a:pt x="3716" y="238"/>
                  </a:cubicBezTo>
                  <a:cubicBezTo>
                    <a:pt x="3779" y="214"/>
                    <a:pt x="3810" y="145"/>
                    <a:pt x="3785" y="79"/>
                  </a:cubicBezTo>
                  <a:cubicBezTo>
                    <a:pt x="3767" y="30"/>
                    <a:pt x="3719" y="0"/>
                    <a:pt x="3669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33"/>
            <p:cNvSpPr/>
            <p:nvPr/>
          </p:nvSpPr>
          <p:spPr>
            <a:xfrm>
              <a:off x="5058415" y="2359758"/>
              <a:ext cx="454905" cy="422852"/>
            </a:xfrm>
            <a:custGeom>
              <a:avLst/>
              <a:gdLst/>
              <a:ahLst/>
              <a:cxnLst/>
              <a:rect l="l" t="t" r="r" b="b"/>
              <a:pathLst>
                <a:path w="12631" h="11741" extrusionOk="0">
                  <a:moveTo>
                    <a:pt x="70" y="1"/>
                  </a:moveTo>
                  <a:cubicBezTo>
                    <a:pt x="54" y="1"/>
                    <a:pt x="38" y="8"/>
                    <a:pt x="25" y="23"/>
                  </a:cubicBezTo>
                  <a:cubicBezTo>
                    <a:pt x="1" y="47"/>
                    <a:pt x="4" y="85"/>
                    <a:pt x="28" y="110"/>
                  </a:cubicBezTo>
                  <a:lnTo>
                    <a:pt x="12522" y="11726"/>
                  </a:lnTo>
                  <a:cubicBezTo>
                    <a:pt x="12533" y="11737"/>
                    <a:pt x="12547" y="11740"/>
                    <a:pt x="12563" y="11740"/>
                  </a:cubicBezTo>
                  <a:cubicBezTo>
                    <a:pt x="12578" y="11740"/>
                    <a:pt x="12595" y="11734"/>
                    <a:pt x="12609" y="11723"/>
                  </a:cubicBezTo>
                  <a:cubicBezTo>
                    <a:pt x="12630" y="11695"/>
                    <a:pt x="12630" y="11657"/>
                    <a:pt x="12605" y="11636"/>
                  </a:cubicBezTo>
                  <a:lnTo>
                    <a:pt x="112" y="19"/>
                  </a:lnTo>
                  <a:cubicBezTo>
                    <a:pt x="100" y="7"/>
                    <a:pt x="85" y="1"/>
                    <a:pt x="70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33"/>
            <p:cNvSpPr/>
            <p:nvPr/>
          </p:nvSpPr>
          <p:spPr>
            <a:xfrm>
              <a:off x="7313838" y="3674336"/>
              <a:ext cx="341602" cy="237087"/>
            </a:xfrm>
            <a:custGeom>
              <a:avLst/>
              <a:gdLst/>
              <a:ahLst/>
              <a:cxnLst/>
              <a:rect l="l" t="t" r="r" b="b"/>
              <a:pathLst>
                <a:path w="9485" h="6583" extrusionOk="0">
                  <a:moveTo>
                    <a:pt x="1" y="0"/>
                  </a:moveTo>
                  <a:lnTo>
                    <a:pt x="508" y="3761"/>
                  </a:lnTo>
                  <a:cubicBezTo>
                    <a:pt x="508" y="5320"/>
                    <a:pt x="2405" y="6583"/>
                    <a:pt x="4743" y="6583"/>
                  </a:cubicBezTo>
                  <a:cubicBezTo>
                    <a:pt x="7081" y="6583"/>
                    <a:pt x="8977" y="5320"/>
                    <a:pt x="8977" y="3761"/>
                  </a:cubicBezTo>
                  <a:lnTo>
                    <a:pt x="9485" y="0"/>
                  </a:ln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33"/>
            <p:cNvSpPr/>
            <p:nvPr/>
          </p:nvSpPr>
          <p:spPr>
            <a:xfrm>
              <a:off x="7309193" y="3669942"/>
              <a:ext cx="350894" cy="245982"/>
            </a:xfrm>
            <a:custGeom>
              <a:avLst/>
              <a:gdLst/>
              <a:ahLst/>
              <a:cxnLst/>
              <a:rect l="l" t="t" r="r" b="b"/>
              <a:pathLst>
                <a:path w="9743" h="6830" extrusionOk="0">
                  <a:moveTo>
                    <a:pt x="9474" y="248"/>
                  </a:moveTo>
                  <a:lnTo>
                    <a:pt x="8981" y="3883"/>
                  </a:lnTo>
                  <a:cubicBezTo>
                    <a:pt x="8981" y="5373"/>
                    <a:pt x="7136" y="6584"/>
                    <a:pt x="4872" y="6584"/>
                  </a:cubicBezTo>
                  <a:cubicBezTo>
                    <a:pt x="2606" y="6584"/>
                    <a:pt x="763" y="5373"/>
                    <a:pt x="763" y="3866"/>
                  </a:cubicBezTo>
                  <a:lnTo>
                    <a:pt x="272" y="248"/>
                  </a:lnTo>
                  <a:close/>
                  <a:moveTo>
                    <a:pt x="130" y="1"/>
                  </a:moveTo>
                  <a:cubicBezTo>
                    <a:pt x="95" y="1"/>
                    <a:pt x="60" y="15"/>
                    <a:pt x="35" y="42"/>
                  </a:cubicBezTo>
                  <a:cubicBezTo>
                    <a:pt x="11" y="71"/>
                    <a:pt x="0" y="105"/>
                    <a:pt x="8" y="140"/>
                  </a:cubicBezTo>
                  <a:lnTo>
                    <a:pt x="516" y="3883"/>
                  </a:lnTo>
                  <a:cubicBezTo>
                    <a:pt x="516" y="5508"/>
                    <a:pt x="2471" y="6830"/>
                    <a:pt x="4872" y="6830"/>
                  </a:cubicBezTo>
                  <a:cubicBezTo>
                    <a:pt x="7276" y="6830"/>
                    <a:pt x="9227" y="5508"/>
                    <a:pt x="9227" y="3901"/>
                  </a:cubicBezTo>
                  <a:lnTo>
                    <a:pt x="9736" y="140"/>
                  </a:lnTo>
                  <a:cubicBezTo>
                    <a:pt x="9742" y="105"/>
                    <a:pt x="9732" y="71"/>
                    <a:pt x="9707" y="42"/>
                  </a:cubicBezTo>
                  <a:cubicBezTo>
                    <a:pt x="9683" y="15"/>
                    <a:pt x="9652" y="1"/>
                    <a:pt x="9614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33"/>
            <p:cNvSpPr/>
            <p:nvPr/>
          </p:nvSpPr>
          <p:spPr>
            <a:xfrm>
              <a:off x="7313838" y="3560565"/>
              <a:ext cx="341602" cy="227723"/>
            </a:xfrm>
            <a:custGeom>
              <a:avLst/>
              <a:gdLst/>
              <a:ahLst/>
              <a:cxnLst/>
              <a:rect l="l" t="t" r="r" b="b"/>
              <a:pathLst>
                <a:path w="9485" h="6323" extrusionOk="0">
                  <a:moveTo>
                    <a:pt x="4743" y="1"/>
                  </a:moveTo>
                  <a:cubicBezTo>
                    <a:pt x="2123" y="1"/>
                    <a:pt x="1" y="1413"/>
                    <a:pt x="1" y="3159"/>
                  </a:cubicBezTo>
                  <a:cubicBezTo>
                    <a:pt x="1" y="4906"/>
                    <a:pt x="2123" y="6322"/>
                    <a:pt x="4743" y="6322"/>
                  </a:cubicBezTo>
                  <a:cubicBezTo>
                    <a:pt x="7362" y="6322"/>
                    <a:pt x="9485" y="4906"/>
                    <a:pt x="9485" y="3159"/>
                  </a:cubicBezTo>
                  <a:cubicBezTo>
                    <a:pt x="9485" y="1413"/>
                    <a:pt x="7362" y="1"/>
                    <a:pt x="4743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33"/>
            <p:cNvSpPr/>
            <p:nvPr/>
          </p:nvSpPr>
          <p:spPr>
            <a:xfrm>
              <a:off x="7309337" y="3556063"/>
              <a:ext cx="350606" cy="236727"/>
            </a:xfrm>
            <a:custGeom>
              <a:avLst/>
              <a:gdLst/>
              <a:ahLst/>
              <a:cxnLst/>
              <a:rect l="l" t="t" r="r" b="b"/>
              <a:pathLst>
                <a:path w="9735" h="6573" extrusionOk="0">
                  <a:moveTo>
                    <a:pt x="4868" y="248"/>
                  </a:moveTo>
                  <a:cubicBezTo>
                    <a:pt x="7415" y="248"/>
                    <a:pt x="9488" y="1611"/>
                    <a:pt x="9488" y="3284"/>
                  </a:cubicBezTo>
                  <a:cubicBezTo>
                    <a:pt x="9488" y="4961"/>
                    <a:pt x="7415" y="6322"/>
                    <a:pt x="4868" y="6322"/>
                  </a:cubicBezTo>
                  <a:cubicBezTo>
                    <a:pt x="2321" y="6322"/>
                    <a:pt x="251" y="4961"/>
                    <a:pt x="251" y="3284"/>
                  </a:cubicBezTo>
                  <a:cubicBezTo>
                    <a:pt x="251" y="1611"/>
                    <a:pt x="2321" y="248"/>
                    <a:pt x="4868" y="248"/>
                  </a:cubicBezTo>
                  <a:close/>
                  <a:moveTo>
                    <a:pt x="4868" y="0"/>
                  </a:moveTo>
                  <a:cubicBezTo>
                    <a:pt x="2185" y="0"/>
                    <a:pt x="1" y="1475"/>
                    <a:pt x="1" y="3284"/>
                  </a:cubicBezTo>
                  <a:cubicBezTo>
                    <a:pt x="1" y="5097"/>
                    <a:pt x="2185" y="6573"/>
                    <a:pt x="4868" y="6573"/>
                  </a:cubicBezTo>
                  <a:cubicBezTo>
                    <a:pt x="7550" y="6573"/>
                    <a:pt x="9735" y="5097"/>
                    <a:pt x="9735" y="3284"/>
                  </a:cubicBezTo>
                  <a:cubicBezTo>
                    <a:pt x="9735" y="1475"/>
                    <a:pt x="7550" y="0"/>
                    <a:pt x="486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33"/>
            <p:cNvSpPr/>
            <p:nvPr/>
          </p:nvSpPr>
          <p:spPr>
            <a:xfrm>
              <a:off x="7339409" y="3577456"/>
              <a:ext cx="290605" cy="193761"/>
            </a:xfrm>
            <a:custGeom>
              <a:avLst/>
              <a:gdLst/>
              <a:ahLst/>
              <a:cxnLst/>
              <a:rect l="l" t="t" r="r" b="b"/>
              <a:pathLst>
                <a:path w="8069" h="5380" extrusionOk="0">
                  <a:moveTo>
                    <a:pt x="4033" y="1"/>
                  </a:moveTo>
                  <a:cubicBezTo>
                    <a:pt x="1806" y="1"/>
                    <a:pt x="1" y="1205"/>
                    <a:pt x="1" y="2690"/>
                  </a:cubicBezTo>
                  <a:cubicBezTo>
                    <a:pt x="1" y="4176"/>
                    <a:pt x="1806" y="5380"/>
                    <a:pt x="4033" y="5380"/>
                  </a:cubicBezTo>
                  <a:cubicBezTo>
                    <a:pt x="6259" y="5380"/>
                    <a:pt x="8068" y="4176"/>
                    <a:pt x="8068" y="2690"/>
                  </a:cubicBezTo>
                  <a:cubicBezTo>
                    <a:pt x="8068" y="1205"/>
                    <a:pt x="6259" y="1"/>
                    <a:pt x="4033" y="1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33"/>
            <p:cNvSpPr/>
            <p:nvPr/>
          </p:nvSpPr>
          <p:spPr>
            <a:xfrm>
              <a:off x="7334907" y="3573062"/>
              <a:ext cx="299501" cy="202692"/>
            </a:xfrm>
            <a:custGeom>
              <a:avLst/>
              <a:gdLst/>
              <a:ahLst/>
              <a:cxnLst/>
              <a:rect l="l" t="t" r="r" b="b"/>
              <a:pathLst>
                <a:path w="8316" h="5628" extrusionOk="0">
                  <a:moveTo>
                    <a:pt x="4158" y="248"/>
                  </a:moveTo>
                  <a:cubicBezTo>
                    <a:pt x="6315" y="248"/>
                    <a:pt x="8068" y="1400"/>
                    <a:pt x="8068" y="2812"/>
                  </a:cubicBezTo>
                  <a:cubicBezTo>
                    <a:pt x="8068" y="4229"/>
                    <a:pt x="6315" y="5380"/>
                    <a:pt x="4158" y="5380"/>
                  </a:cubicBezTo>
                  <a:cubicBezTo>
                    <a:pt x="2000" y="5380"/>
                    <a:pt x="247" y="4229"/>
                    <a:pt x="247" y="2812"/>
                  </a:cubicBezTo>
                  <a:cubicBezTo>
                    <a:pt x="247" y="1400"/>
                    <a:pt x="2000" y="248"/>
                    <a:pt x="4158" y="248"/>
                  </a:cubicBezTo>
                  <a:close/>
                  <a:moveTo>
                    <a:pt x="4158" y="1"/>
                  </a:moveTo>
                  <a:cubicBezTo>
                    <a:pt x="1865" y="1"/>
                    <a:pt x="0" y="1264"/>
                    <a:pt x="0" y="2812"/>
                  </a:cubicBezTo>
                  <a:cubicBezTo>
                    <a:pt x="0" y="4364"/>
                    <a:pt x="1865" y="5627"/>
                    <a:pt x="4158" y="5627"/>
                  </a:cubicBezTo>
                  <a:cubicBezTo>
                    <a:pt x="6451" y="5627"/>
                    <a:pt x="8315" y="4364"/>
                    <a:pt x="8315" y="2812"/>
                  </a:cubicBezTo>
                  <a:cubicBezTo>
                    <a:pt x="8315" y="1264"/>
                    <a:pt x="6451" y="1"/>
                    <a:pt x="4158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33"/>
            <p:cNvSpPr/>
            <p:nvPr/>
          </p:nvSpPr>
          <p:spPr>
            <a:xfrm>
              <a:off x="7341894" y="3612570"/>
              <a:ext cx="285599" cy="158646"/>
            </a:xfrm>
            <a:custGeom>
              <a:avLst/>
              <a:gdLst/>
              <a:ahLst/>
              <a:cxnLst/>
              <a:rect l="l" t="t" r="r" b="b"/>
              <a:pathLst>
                <a:path w="7930" h="4405" extrusionOk="0">
                  <a:moveTo>
                    <a:pt x="3964" y="0"/>
                  </a:moveTo>
                  <a:cubicBezTo>
                    <a:pt x="1987" y="0"/>
                    <a:pt x="342" y="950"/>
                    <a:pt x="1" y="2202"/>
                  </a:cubicBezTo>
                  <a:cubicBezTo>
                    <a:pt x="342" y="3455"/>
                    <a:pt x="1987" y="4405"/>
                    <a:pt x="3964" y="4405"/>
                  </a:cubicBezTo>
                  <a:cubicBezTo>
                    <a:pt x="5944" y="4405"/>
                    <a:pt x="7585" y="3455"/>
                    <a:pt x="7930" y="2202"/>
                  </a:cubicBezTo>
                  <a:cubicBezTo>
                    <a:pt x="7585" y="950"/>
                    <a:pt x="5944" y="0"/>
                    <a:pt x="3964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33"/>
            <p:cNvSpPr/>
            <p:nvPr/>
          </p:nvSpPr>
          <p:spPr>
            <a:xfrm>
              <a:off x="7337392" y="3608177"/>
              <a:ext cx="294639" cy="167578"/>
            </a:xfrm>
            <a:custGeom>
              <a:avLst/>
              <a:gdLst/>
              <a:ahLst/>
              <a:cxnLst/>
              <a:rect l="l" t="t" r="r" b="b"/>
              <a:pathLst>
                <a:path w="8181" h="4653" extrusionOk="0">
                  <a:moveTo>
                    <a:pt x="4089" y="248"/>
                  </a:moveTo>
                  <a:cubicBezTo>
                    <a:pt x="5964" y="248"/>
                    <a:pt x="7567" y="1118"/>
                    <a:pt x="7926" y="2324"/>
                  </a:cubicBezTo>
                  <a:cubicBezTo>
                    <a:pt x="7567" y="3532"/>
                    <a:pt x="5964" y="4405"/>
                    <a:pt x="4089" y="4405"/>
                  </a:cubicBezTo>
                  <a:cubicBezTo>
                    <a:pt x="2213" y="4405"/>
                    <a:pt x="609" y="3532"/>
                    <a:pt x="254" y="2324"/>
                  </a:cubicBezTo>
                  <a:cubicBezTo>
                    <a:pt x="609" y="1118"/>
                    <a:pt x="2213" y="248"/>
                    <a:pt x="4089" y="248"/>
                  </a:cubicBezTo>
                  <a:close/>
                  <a:moveTo>
                    <a:pt x="4089" y="0"/>
                  </a:moveTo>
                  <a:cubicBezTo>
                    <a:pt x="2088" y="0"/>
                    <a:pt x="370" y="964"/>
                    <a:pt x="4" y="2293"/>
                  </a:cubicBezTo>
                  <a:cubicBezTo>
                    <a:pt x="1" y="2314"/>
                    <a:pt x="1" y="2335"/>
                    <a:pt x="4" y="2359"/>
                  </a:cubicBezTo>
                  <a:cubicBezTo>
                    <a:pt x="370" y="3689"/>
                    <a:pt x="2088" y="4652"/>
                    <a:pt x="4089" y="4652"/>
                  </a:cubicBezTo>
                  <a:cubicBezTo>
                    <a:pt x="6089" y="4652"/>
                    <a:pt x="7808" y="3689"/>
                    <a:pt x="8173" y="2359"/>
                  </a:cubicBezTo>
                  <a:cubicBezTo>
                    <a:pt x="8180" y="2335"/>
                    <a:pt x="8180" y="2314"/>
                    <a:pt x="8173" y="2293"/>
                  </a:cubicBezTo>
                  <a:cubicBezTo>
                    <a:pt x="7808" y="964"/>
                    <a:pt x="6089" y="0"/>
                    <a:pt x="408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33"/>
            <p:cNvSpPr/>
            <p:nvPr/>
          </p:nvSpPr>
          <p:spPr>
            <a:xfrm>
              <a:off x="7335879" y="3404296"/>
              <a:ext cx="301121" cy="326800"/>
            </a:xfrm>
            <a:custGeom>
              <a:avLst/>
              <a:gdLst/>
              <a:ahLst/>
              <a:cxnLst/>
              <a:rect l="l" t="t" r="r" b="b"/>
              <a:pathLst>
                <a:path w="8361" h="9074" extrusionOk="0">
                  <a:moveTo>
                    <a:pt x="4607" y="0"/>
                  </a:moveTo>
                  <a:cubicBezTo>
                    <a:pt x="4125" y="0"/>
                    <a:pt x="3658" y="212"/>
                    <a:pt x="3407" y="697"/>
                  </a:cubicBezTo>
                  <a:cubicBezTo>
                    <a:pt x="2787" y="1890"/>
                    <a:pt x="3230" y="4102"/>
                    <a:pt x="3010" y="4412"/>
                  </a:cubicBezTo>
                  <a:cubicBezTo>
                    <a:pt x="2909" y="4553"/>
                    <a:pt x="2718" y="4647"/>
                    <a:pt x="2509" y="4647"/>
                  </a:cubicBezTo>
                  <a:cubicBezTo>
                    <a:pt x="2258" y="4647"/>
                    <a:pt x="1983" y="4510"/>
                    <a:pt x="1814" y="4148"/>
                  </a:cubicBezTo>
                  <a:cubicBezTo>
                    <a:pt x="1504" y="3484"/>
                    <a:pt x="1504" y="2599"/>
                    <a:pt x="1107" y="2554"/>
                  </a:cubicBezTo>
                  <a:cubicBezTo>
                    <a:pt x="1072" y="2550"/>
                    <a:pt x="1035" y="2548"/>
                    <a:pt x="997" y="2548"/>
                  </a:cubicBezTo>
                  <a:cubicBezTo>
                    <a:pt x="618" y="2548"/>
                    <a:pt x="170" y="2779"/>
                    <a:pt x="91" y="3706"/>
                  </a:cubicBezTo>
                  <a:cubicBezTo>
                    <a:pt x="1" y="4722"/>
                    <a:pt x="178" y="5874"/>
                    <a:pt x="884" y="6403"/>
                  </a:cubicBezTo>
                  <a:cubicBezTo>
                    <a:pt x="1594" y="6935"/>
                    <a:pt x="2391" y="6758"/>
                    <a:pt x="2610" y="6977"/>
                  </a:cubicBezTo>
                  <a:cubicBezTo>
                    <a:pt x="2805" y="7171"/>
                    <a:pt x="2617" y="7551"/>
                    <a:pt x="2620" y="7776"/>
                  </a:cubicBezTo>
                  <a:cubicBezTo>
                    <a:pt x="2629" y="8595"/>
                    <a:pt x="3515" y="9074"/>
                    <a:pt x="4286" y="9074"/>
                  </a:cubicBezTo>
                  <a:cubicBezTo>
                    <a:pt x="4444" y="9074"/>
                    <a:pt x="4597" y="9054"/>
                    <a:pt x="4736" y="9012"/>
                  </a:cubicBezTo>
                  <a:cubicBezTo>
                    <a:pt x="5929" y="8661"/>
                    <a:pt x="5797" y="7463"/>
                    <a:pt x="5974" y="6977"/>
                  </a:cubicBezTo>
                  <a:cubicBezTo>
                    <a:pt x="6152" y="6493"/>
                    <a:pt x="7123" y="6448"/>
                    <a:pt x="7477" y="5697"/>
                  </a:cubicBezTo>
                  <a:cubicBezTo>
                    <a:pt x="7832" y="4945"/>
                    <a:pt x="8361" y="3439"/>
                    <a:pt x="7609" y="2864"/>
                  </a:cubicBezTo>
                  <a:cubicBezTo>
                    <a:pt x="7320" y="2643"/>
                    <a:pt x="7057" y="2547"/>
                    <a:pt x="6838" y="2547"/>
                  </a:cubicBezTo>
                  <a:cubicBezTo>
                    <a:pt x="6488" y="2547"/>
                    <a:pt x="6249" y="2793"/>
                    <a:pt x="6194" y="3174"/>
                  </a:cubicBezTo>
                  <a:cubicBezTo>
                    <a:pt x="6126" y="3652"/>
                    <a:pt x="5873" y="4236"/>
                    <a:pt x="5760" y="4477"/>
                  </a:cubicBezTo>
                  <a:lnTo>
                    <a:pt x="5760" y="4477"/>
                  </a:lnTo>
                  <a:cubicBezTo>
                    <a:pt x="6265" y="3374"/>
                    <a:pt x="6709" y="1022"/>
                    <a:pt x="5557" y="282"/>
                  </a:cubicBezTo>
                  <a:cubicBezTo>
                    <a:pt x="5277" y="101"/>
                    <a:pt x="4939" y="0"/>
                    <a:pt x="4607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33"/>
            <p:cNvSpPr/>
            <p:nvPr/>
          </p:nvSpPr>
          <p:spPr>
            <a:xfrm>
              <a:off x="7330621" y="3399831"/>
              <a:ext cx="314195" cy="335660"/>
            </a:xfrm>
            <a:custGeom>
              <a:avLst/>
              <a:gdLst/>
              <a:ahLst/>
              <a:cxnLst/>
              <a:rect l="l" t="t" r="r" b="b"/>
              <a:pathLst>
                <a:path w="8724" h="9320" extrusionOk="0">
                  <a:moveTo>
                    <a:pt x="4752" y="249"/>
                  </a:moveTo>
                  <a:cubicBezTo>
                    <a:pt x="5056" y="249"/>
                    <a:pt x="5373" y="340"/>
                    <a:pt x="5637" y="507"/>
                  </a:cubicBezTo>
                  <a:cubicBezTo>
                    <a:pt x="6674" y="1175"/>
                    <a:pt x="6315" y="3378"/>
                    <a:pt x="5811" y="4512"/>
                  </a:cubicBezTo>
                  <a:cubicBezTo>
                    <a:pt x="5776" y="4592"/>
                    <a:pt x="5748" y="4644"/>
                    <a:pt x="5745" y="4655"/>
                  </a:cubicBezTo>
                  <a:lnTo>
                    <a:pt x="5745" y="4658"/>
                  </a:lnTo>
                  <a:cubicBezTo>
                    <a:pt x="5717" y="4711"/>
                    <a:pt x="5730" y="4777"/>
                    <a:pt x="5783" y="4815"/>
                  </a:cubicBezTo>
                  <a:cubicBezTo>
                    <a:pt x="5804" y="4830"/>
                    <a:pt x="5828" y="4837"/>
                    <a:pt x="5853" y="4837"/>
                  </a:cubicBezTo>
                  <a:cubicBezTo>
                    <a:pt x="5885" y="4837"/>
                    <a:pt x="5917" y="4825"/>
                    <a:pt x="5943" y="4801"/>
                  </a:cubicBezTo>
                  <a:cubicBezTo>
                    <a:pt x="5947" y="4798"/>
                    <a:pt x="5953" y="4787"/>
                    <a:pt x="5964" y="4766"/>
                  </a:cubicBezTo>
                  <a:lnTo>
                    <a:pt x="5964" y="4769"/>
                  </a:lnTo>
                  <a:cubicBezTo>
                    <a:pt x="5978" y="4738"/>
                    <a:pt x="5995" y="4711"/>
                    <a:pt x="6009" y="4676"/>
                  </a:cubicBezTo>
                  <a:cubicBezTo>
                    <a:pt x="6135" y="4414"/>
                    <a:pt x="6395" y="3796"/>
                    <a:pt x="6461" y="3315"/>
                  </a:cubicBezTo>
                  <a:cubicBezTo>
                    <a:pt x="6496" y="3075"/>
                    <a:pt x="6611" y="2901"/>
                    <a:pt x="6785" y="2832"/>
                  </a:cubicBezTo>
                  <a:cubicBezTo>
                    <a:pt x="6847" y="2806"/>
                    <a:pt x="6915" y="2794"/>
                    <a:pt x="6987" y="2794"/>
                  </a:cubicBezTo>
                  <a:cubicBezTo>
                    <a:pt x="7190" y="2794"/>
                    <a:pt x="7429" y="2893"/>
                    <a:pt x="7683" y="3086"/>
                  </a:cubicBezTo>
                  <a:cubicBezTo>
                    <a:pt x="8274" y="3538"/>
                    <a:pt x="7982" y="4766"/>
                    <a:pt x="7512" y="5768"/>
                  </a:cubicBezTo>
                  <a:cubicBezTo>
                    <a:pt x="7335" y="6140"/>
                    <a:pt x="6980" y="6328"/>
                    <a:pt x="6663" y="6495"/>
                  </a:cubicBezTo>
                  <a:cubicBezTo>
                    <a:pt x="6374" y="6648"/>
                    <a:pt x="6100" y="6794"/>
                    <a:pt x="6002" y="7059"/>
                  </a:cubicBezTo>
                  <a:cubicBezTo>
                    <a:pt x="5960" y="7181"/>
                    <a:pt x="5936" y="7330"/>
                    <a:pt x="5905" y="7501"/>
                  </a:cubicBezTo>
                  <a:cubicBezTo>
                    <a:pt x="5814" y="8064"/>
                    <a:pt x="5696" y="8767"/>
                    <a:pt x="4847" y="9018"/>
                  </a:cubicBezTo>
                  <a:cubicBezTo>
                    <a:pt x="4716" y="9057"/>
                    <a:pt x="4574" y="9076"/>
                    <a:pt x="4428" y="9076"/>
                  </a:cubicBezTo>
                  <a:cubicBezTo>
                    <a:pt x="4053" y="9076"/>
                    <a:pt x="3651" y="8952"/>
                    <a:pt x="3351" y="8729"/>
                  </a:cubicBezTo>
                  <a:cubicBezTo>
                    <a:pt x="3142" y="8576"/>
                    <a:pt x="2896" y="8308"/>
                    <a:pt x="2888" y="7897"/>
                  </a:cubicBezTo>
                  <a:cubicBezTo>
                    <a:pt x="2888" y="7842"/>
                    <a:pt x="2906" y="7762"/>
                    <a:pt x="2923" y="7675"/>
                  </a:cubicBezTo>
                  <a:cubicBezTo>
                    <a:pt x="2968" y="7462"/>
                    <a:pt x="3024" y="7195"/>
                    <a:pt x="2846" y="7014"/>
                  </a:cubicBezTo>
                  <a:cubicBezTo>
                    <a:pt x="2729" y="6895"/>
                    <a:pt x="2530" y="6871"/>
                    <a:pt x="2276" y="6836"/>
                  </a:cubicBezTo>
                  <a:cubicBezTo>
                    <a:pt x="1935" y="6787"/>
                    <a:pt x="1507" y="6728"/>
                    <a:pt x="1107" y="6429"/>
                  </a:cubicBezTo>
                  <a:cubicBezTo>
                    <a:pt x="533" y="5998"/>
                    <a:pt x="255" y="5031"/>
                    <a:pt x="359" y="3841"/>
                  </a:cubicBezTo>
                  <a:cubicBezTo>
                    <a:pt x="397" y="3409"/>
                    <a:pt x="519" y="3107"/>
                    <a:pt x="720" y="2940"/>
                  </a:cubicBezTo>
                  <a:cubicBezTo>
                    <a:pt x="857" y="2828"/>
                    <a:pt x="1017" y="2797"/>
                    <a:pt x="1146" y="2797"/>
                  </a:cubicBezTo>
                  <a:cubicBezTo>
                    <a:pt x="1180" y="2797"/>
                    <a:pt x="1211" y="2797"/>
                    <a:pt x="1239" y="2800"/>
                  </a:cubicBezTo>
                  <a:cubicBezTo>
                    <a:pt x="1403" y="2821"/>
                    <a:pt x="1493" y="3162"/>
                    <a:pt x="1587" y="3521"/>
                  </a:cubicBezTo>
                  <a:cubicBezTo>
                    <a:pt x="1653" y="3778"/>
                    <a:pt x="1730" y="4067"/>
                    <a:pt x="1848" y="4324"/>
                  </a:cubicBezTo>
                  <a:cubicBezTo>
                    <a:pt x="2061" y="4780"/>
                    <a:pt x="2401" y="4874"/>
                    <a:pt x="2583" y="4891"/>
                  </a:cubicBezTo>
                  <a:cubicBezTo>
                    <a:pt x="2607" y="4893"/>
                    <a:pt x="2631" y="4894"/>
                    <a:pt x="2655" y="4894"/>
                  </a:cubicBezTo>
                  <a:cubicBezTo>
                    <a:pt x="2897" y="4894"/>
                    <a:pt x="3127" y="4787"/>
                    <a:pt x="3257" y="4610"/>
                  </a:cubicBezTo>
                  <a:cubicBezTo>
                    <a:pt x="3358" y="4467"/>
                    <a:pt x="3355" y="4164"/>
                    <a:pt x="3341" y="3545"/>
                  </a:cubicBezTo>
                  <a:cubicBezTo>
                    <a:pt x="3320" y="2723"/>
                    <a:pt x="3288" y="1596"/>
                    <a:pt x="3664" y="876"/>
                  </a:cubicBezTo>
                  <a:cubicBezTo>
                    <a:pt x="3818" y="581"/>
                    <a:pt x="4068" y="379"/>
                    <a:pt x="4391" y="295"/>
                  </a:cubicBezTo>
                  <a:cubicBezTo>
                    <a:pt x="4506" y="264"/>
                    <a:pt x="4628" y="249"/>
                    <a:pt x="4752" y="249"/>
                  </a:cubicBezTo>
                  <a:close/>
                  <a:moveTo>
                    <a:pt x="4759" y="0"/>
                  </a:moveTo>
                  <a:cubicBezTo>
                    <a:pt x="4613" y="0"/>
                    <a:pt x="4467" y="19"/>
                    <a:pt x="4329" y="56"/>
                  </a:cubicBezTo>
                  <a:cubicBezTo>
                    <a:pt x="3935" y="160"/>
                    <a:pt x="3630" y="403"/>
                    <a:pt x="3445" y="761"/>
                  </a:cubicBezTo>
                  <a:cubicBezTo>
                    <a:pt x="3042" y="1541"/>
                    <a:pt x="3069" y="2703"/>
                    <a:pt x="3094" y="3552"/>
                  </a:cubicBezTo>
                  <a:cubicBezTo>
                    <a:pt x="3100" y="3942"/>
                    <a:pt x="3114" y="4383"/>
                    <a:pt x="3055" y="4464"/>
                  </a:cubicBezTo>
                  <a:cubicBezTo>
                    <a:pt x="2974" y="4576"/>
                    <a:pt x="2819" y="4647"/>
                    <a:pt x="2660" y="4647"/>
                  </a:cubicBezTo>
                  <a:cubicBezTo>
                    <a:pt x="2642" y="4647"/>
                    <a:pt x="2624" y="4646"/>
                    <a:pt x="2607" y="4644"/>
                  </a:cubicBezTo>
                  <a:cubicBezTo>
                    <a:pt x="2380" y="4623"/>
                    <a:pt x="2193" y="4474"/>
                    <a:pt x="2074" y="4220"/>
                  </a:cubicBezTo>
                  <a:cubicBezTo>
                    <a:pt x="1963" y="3980"/>
                    <a:pt x="1889" y="3705"/>
                    <a:pt x="1827" y="3458"/>
                  </a:cubicBezTo>
                  <a:cubicBezTo>
                    <a:pt x="1706" y="2995"/>
                    <a:pt x="1601" y="2592"/>
                    <a:pt x="1267" y="2556"/>
                  </a:cubicBezTo>
                  <a:cubicBezTo>
                    <a:pt x="1229" y="2552"/>
                    <a:pt x="1186" y="2549"/>
                    <a:pt x="1141" y="2549"/>
                  </a:cubicBezTo>
                  <a:cubicBezTo>
                    <a:pt x="967" y="2549"/>
                    <a:pt x="754" y="2591"/>
                    <a:pt x="564" y="2749"/>
                  </a:cubicBezTo>
                  <a:cubicBezTo>
                    <a:pt x="307" y="2957"/>
                    <a:pt x="157" y="3319"/>
                    <a:pt x="112" y="3816"/>
                  </a:cubicBezTo>
                  <a:cubicBezTo>
                    <a:pt x="1" y="5097"/>
                    <a:pt x="317" y="6144"/>
                    <a:pt x="958" y="6627"/>
                  </a:cubicBezTo>
                  <a:cubicBezTo>
                    <a:pt x="1409" y="6965"/>
                    <a:pt x="1889" y="7031"/>
                    <a:pt x="2244" y="7080"/>
                  </a:cubicBezTo>
                  <a:cubicBezTo>
                    <a:pt x="2432" y="7107"/>
                    <a:pt x="2610" y="7132"/>
                    <a:pt x="2669" y="7191"/>
                  </a:cubicBezTo>
                  <a:cubicBezTo>
                    <a:pt x="2756" y="7274"/>
                    <a:pt x="2718" y="7452"/>
                    <a:pt x="2679" y="7622"/>
                  </a:cubicBezTo>
                  <a:cubicBezTo>
                    <a:pt x="2659" y="7723"/>
                    <a:pt x="2641" y="7817"/>
                    <a:pt x="2641" y="7900"/>
                  </a:cubicBezTo>
                  <a:cubicBezTo>
                    <a:pt x="2645" y="8301"/>
                    <a:pt x="2846" y="8666"/>
                    <a:pt x="3205" y="8931"/>
                  </a:cubicBezTo>
                  <a:cubicBezTo>
                    <a:pt x="3546" y="9181"/>
                    <a:pt x="4005" y="9320"/>
                    <a:pt x="4436" y="9320"/>
                  </a:cubicBezTo>
                  <a:cubicBezTo>
                    <a:pt x="4603" y="9320"/>
                    <a:pt x="4767" y="9299"/>
                    <a:pt x="4916" y="9254"/>
                  </a:cubicBezTo>
                  <a:cubicBezTo>
                    <a:pt x="5915" y="8958"/>
                    <a:pt x="6058" y="8106"/>
                    <a:pt x="6152" y="7542"/>
                  </a:cubicBezTo>
                  <a:cubicBezTo>
                    <a:pt x="6176" y="7383"/>
                    <a:pt x="6201" y="7243"/>
                    <a:pt x="6236" y="7146"/>
                  </a:cubicBezTo>
                  <a:cubicBezTo>
                    <a:pt x="6302" y="6969"/>
                    <a:pt x="6520" y="6850"/>
                    <a:pt x="6778" y="6715"/>
                  </a:cubicBezTo>
                  <a:cubicBezTo>
                    <a:pt x="7112" y="6537"/>
                    <a:pt x="7526" y="6318"/>
                    <a:pt x="7734" y="5872"/>
                  </a:cubicBezTo>
                  <a:cubicBezTo>
                    <a:pt x="7982" y="5344"/>
                    <a:pt x="8723" y="3573"/>
                    <a:pt x="7832" y="2890"/>
                  </a:cubicBezTo>
                  <a:cubicBezTo>
                    <a:pt x="7536" y="2664"/>
                    <a:pt x="7245" y="2546"/>
                    <a:pt x="6986" y="2546"/>
                  </a:cubicBezTo>
                  <a:cubicBezTo>
                    <a:pt x="6883" y="2546"/>
                    <a:pt x="6786" y="2565"/>
                    <a:pt x="6695" y="2602"/>
                  </a:cubicBezTo>
                  <a:cubicBezTo>
                    <a:pt x="6632" y="2627"/>
                    <a:pt x="6573" y="2661"/>
                    <a:pt x="6524" y="2703"/>
                  </a:cubicBezTo>
                  <a:cubicBezTo>
                    <a:pt x="6618" y="1739"/>
                    <a:pt x="6479" y="755"/>
                    <a:pt x="5772" y="302"/>
                  </a:cubicBezTo>
                  <a:cubicBezTo>
                    <a:pt x="5466" y="104"/>
                    <a:pt x="5108" y="0"/>
                    <a:pt x="475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33"/>
            <p:cNvSpPr/>
            <p:nvPr/>
          </p:nvSpPr>
          <p:spPr>
            <a:xfrm>
              <a:off x="7362458" y="3423925"/>
              <a:ext cx="136965" cy="187170"/>
            </a:xfrm>
            <a:custGeom>
              <a:avLst/>
              <a:gdLst/>
              <a:ahLst/>
              <a:cxnLst/>
              <a:rect l="l" t="t" r="r" b="b"/>
              <a:pathLst>
                <a:path w="3803" h="5197" extrusionOk="0">
                  <a:moveTo>
                    <a:pt x="3731" y="1"/>
                  </a:moveTo>
                  <a:cubicBezTo>
                    <a:pt x="3720" y="1"/>
                    <a:pt x="3709" y="3"/>
                    <a:pt x="3698" y="9"/>
                  </a:cubicBezTo>
                  <a:cubicBezTo>
                    <a:pt x="3671" y="26"/>
                    <a:pt x="3006" y="434"/>
                    <a:pt x="2961" y="1255"/>
                  </a:cubicBezTo>
                  <a:cubicBezTo>
                    <a:pt x="2951" y="1442"/>
                    <a:pt x="2947" y="1728"/>
                    <a:pt x="2940" y="2054"/>
                  </a:cubicBezTo>
                  <a:cubicBezTo>
                    <a:pt x="2919" y="3019"/>
                    <a:pt x="2888" y="4633"/>
                    <a:pt x="2665" y="4887"/>
                  </a:cubicBezTo>
                  <a:cubicBezTo>
                    <a:pt x="2575" y="4995"/>
                    <a:pt x="2397" y="5060"/>
                    <a:pt x="2171" y="5071"/>
                  </a:cubicBezTo>
                  <a:cubicBezTo>
                    <a:pt x="2147" y="5073"/>
                    <a:pt x="2122" y="5073"/>
                    <a:pt x="2097" y="5073"/>
                  </a:cubicBezTo>
                  <a:cubicBezTo>
                    <a:pt x="1642" y="5073"/>
                    <a:pt x="1125" y="4865"/>
                    <a:pt x="766" y="4529"/>
                  </a:cubicBezTo>
                  <a:cubicBezTo>
                    <a:pt x="136" y="3944"/>
                    <a:pt x="429" y="2657"/>
                    <a:pt x="429" y="2643"/>
                  </a:cubicBezTo>
                  <a:cubicBezTo>
                    <a:pt x="439" y="2608"/>
                    <a:pt x="418" y="2576"/>
                    <a:pt x="383" y="2570"/>
                  </a:cubicBezTo>
                  <a:cubicBezTo>
                    <a:pt x="378" y="2568"/>
                    <a:pt x="373" y="2567"/>
                    <a:pt x="367" y="2567"/>
                  </a:cubicBezTo>
                  <a:cubicBezTo>
                    <a:pt x="341" y="2567"/>
                    <a:pt x="315" y="2586"/>
                    <a:pt x="310" y="2615"/>
                  </a:cubicBezTo>
                  <a:cubicBezTo>
                    <a:pt x="296" y="2671"/>
                    <a:pt x="0" y="3982"/>
                    <a:pt x="682" y="4619"/>
                  </a:cubicBezTo>
                  <a:cubicBezTo>
                    <a:pt x="1061" y="4977"/>
                    <a:pt x="1611" y="5197"/>
                    <a:pt x="2099" y="5197"/>
                  </a:cubicBezTo>
                  <a:lnTo>
                    <a:pt x="2179" y="5197"/>
                  </a:lnTo>
                  <a:cubicBezTo>
                    <a:pt x="2439" y="5182"/>
                    <a:pt x="2645" y="5102"/>
                    <a:pt x="2759" y="4970"/>
                  </a:cubicBezTo>
                  <a:cubicBezTo>
                    <a:pt x="2993" y="4706"/>
                    <a:pt x="3038" y="3440"/>
                    <a:pt x="3062" y="2059"/>
                  </a:cubicBezTo>
                  <a:cubicBezTo>
                    <a:pt x="3069" y="1731"/>
                    <a:pt x="3076" y="1446"/>
                    <a:pt x="3086" y="1261"/>
                  </a:cubicBezTo>
                  <a:cubicBezTo>
                    <a:pt x="3128" y="506"/>
                    <a:pt x="3758" y="121"/>
                    <a:pt x="3765" y="117"/>
                  </a:cubicBezTo>
                  <a:cubicBezTo>
                    <a:pt x="3793" y="100"/>
                    <a:pt x="3803" y="61"/>
                    <a:pt x="3786" y="30"/>
                  </a:cubicBezTo>
                  <a:cubicBezTo>
                    <a:pt x="3774" y="11"/>
                    <a:pt x="3753" y="1"/>
                    <a:pt x="3731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33"/>
            <p:cNvSpPr/>
            <p:nvPr/>
          </p:nvSpPr>
          <p:spPr>
            <a:xfrm>
              <a:off x="7380250" y="3614587"/>
              <a:ext cx="91766" cy="89497"/>
            </a:xfrm>
            <a:custGeom>
              <a:avLst/>
              <a:gdLst/>
              <a:ahLst/>
              <a:cxnLst/>
              <a:rect l="l" t="t" r="r" b="b"/>
              <a:pathLst>
                <a:path w="2548" h="2485" extrusionOk="0">
                  <a:moveTo>
                    <a:pt x="69" y="0"/>
                  </a:moveTo>
                  <a:cubicBezTo>
                    <a:pt x="51" y="0"/>
                    <a:pt x="33" y="8"/>
                    <a:pt x="21" y="25"/>
                  </a:cubicBezTo>
                  <a:cubicBezTo>
                    <a:pt x="0" y="52"/>
                    <a:pt x="7" y="90"/>
                    <a:pt x="36" y="111"/>
                  </a:cubicBezTo>
                  <a:cubicBezTo>
                    <a:pt x="282" y="299"/>
                    <a:pt x="553" y="428"/>
                    <a:pt x="835" y="490"/>
                  </a:cubicBezTo>
                  <a:cubicBezTo>
                    <a:pt x="1002" y="528"/>
                    <a:pt x="1158" y="541"/>
                    <a:pt x="1303" y="541"/>
                  </a:cubicBezTo>
                  <a:cubicBezTo>
                    <a:pt x="1476" y="541"/>
                    <a:pt x="1632" y="523"/>
                    <a:pt x="1768" y="508"/>
                  </a:cubicBezTo>
                  <a:cubicBezTo>
                    <a:pt x="1880" y="495"/>
                    <a:pt x="1970" y="485"/>
                    <a:pt x="2043" y="485"/>
                  </a:cubicBezTo>
                  <a:cubicBezTo>
                    <a:pt x="2181" y="485"/>
                    <a:pt x="2257" y="519"/>
                    <a:pt x="2293" y="627"/>
                  </a:cubicBezTo>
                  <a:cubicBezTo>
                    <a:pt x="2419" y="1006"/>
                    <a:pt x="2161" y="2397"/>
                    <a:pt x="2157" y="2411"/>
                  </a:cubicBezTo>
                  <a:cubicBezTo>
                    <a:pt x="2154" y="2446"/>
                    <a:pt x="2175" y="2477"/>
                    <a:pt x="2210" y="2484"/>
                  </a:cubicBezTo>
                  <a:lnTo>
                    <a:pt x="2220" y="2484"/>
                  </a:lnTo>
                  <a:cubicBezTo>
                    <a:pt x="2248" y="2484"/>
                    <a:pt x="2276" y="2464"/>
                    <a:pt x="2279" y="2432"/>
                  </a:cubicBezTo>
                  <a:cubicBezTo>
                    <a:pt x="2293" y="2376"/>
                    <a:pt x="2547" y="998"/>
                    <a:pt x="2411" y="588"/>
                  </a:cubicBezTo>
                  <a:cubicBezTo>
                    <a:pt x="2351" y="409"/>
                    <a:pt x="2219" y="362"/>
                    <a:pt x="2043" y="362"/>
                  </a:cubicBezTo>
                  <a:cubicBezTo>
                    <a:pt x="1956" y="362"/>
                    <a:pt x="1859" y="373"/>
                    <a:pt x="1754" y="386"/>
                  </a:cubicBezTo>
                  <a:cubicBezTo>
                    <a:pt x="1620" y="401"/>
                    <a:pt x="1470" y="418"/>
                    <a:pt x="1304" y="418"/>
                  </a:cubicBezTo>
                  <a:cubicBezTo>
                    <a:pt x="1166" y="418"/>
                    <a:pt x="1019" y="407"/>
                    <a:pt x="863" y="372"/>
                  </a:cubicBezTo>
                  <a:cubicBezTo>
                    <a:pt x="595" y="313"/>
                    <a:pt x="344" y="192"/>
                    <a:pt x="108" y="14"/>
                  </a:cubicBezTo>
                  <a:cubicBezTo>
                    <a:pt x="96" y="5"/>
                    <a:pt x="83" y="0"/>
                    <a:pt x="69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33"/>
            <p:cNvSpPr/>
            <p:nvPr/>
          </p:nvSpPr>
          <p:spPr>
            <a:xfrm>
              <a:off x="7363719" y="3597588"/>
              <a:ext cx="15198" cy="15991"/>
            </a:xfrm>
            <a:custGeom>
              <a:avLst/>
              <a:gdLst/>
              <a:ahLst/>
              <a:cxnLst/>
              <a:rect l="l" t="t" r="r" b="b"/>
              <a:pathLst>
                <a:path w="422" h="444" extrusionOk="0">
                  <a:moveTo>
                    <a:pt x="72" y="1"/>
                  </a:moveTo>
                  <a:cubicBezTo>
                    <a:pt x="59" y="1"/>
                    <a:pt x="46" y="5"/>
                    <a:pt x="35" y="13"/>
                  </a:cubicBezTo>
                  <a:cubicBezTo>
                    <a:pt x="7" y="30"/>
                    <a:pt x="0" y="68"/>
                    <a:pt x="18" y="97"/>
                  </a:cubicBezTo>
                  <a:cubicBezTo>
                    <a:pt x="21" y="103"/>
                    <a:pt x="122" y="249"/>
                    <a:pt x="310" y="426"/>
                  </a:cubicBezTo>
                  <a:cubicBezTo>
                    <a:pt x="320" y="437"/>
                    <a:pt x="338" y="444"/>
                    <a:pt x="352" y="444"/>
                  </a:cubicBezTo>
                  <a:cubicBezTo>
                    <a:pt x="369" y="444"/>
                    <a:pt x="383" y="437"/>
                    <a:pt x="397" y="423"/>
                  </a:cubicBezTo>
                  <a:cubicBezTo>
                    <a:pt x="421" y="399"/>
                    <a:pt x="418" y="360"/>
                    <a:pt x="394" y="336"/>
                  </a:cubicBezTo>
                  <a:cubicBezTo>
                    <a:pt x="216" y="173"/>
                    <a:pt x="122" y="30"/>
                    <a:pt x="122" y="26"/>
                  </a:cubicBezTo>
                  <a:cubicBezTo>
                    <a:pt x="110" y="10"/>
                    <a:pt x="91" y="1"/>
                    <a:pt x="72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33"/>
            <p:cNvSpPr/>
            <p:nvPr/>
          </p:nvSpPr>
          <p:spPr>
            <a:xfrm>
              <a:off x="7492508" y="3470420"/>
              <a:ext cx="24850" cy="207482"/>
            </a:xfrm>
            <a:custGeom>
              <a:avLst/>
              <a:gdLst/>
              <a:ahLst/>
              <a:cxnLst/>
              <a:rect l="l" t="t" r="r" b="b"/>
              <a:pathLst>
                <a:path w="690" h="5761" extrusionOk="0">
                  <a:moveTo>
                    <a:pt x="623" y="1"/>
                  </a:moveTo>
                  <a:cubicBezTo>
                    <a:pt x="592" y="1"/>
                    <a:pt x="567" y="23"/>
                    <a:pt x="564" y="54"/>
                  </a:cubicBezTo>
                  <a:cubicBezTo>
                    <a:pt x="530" y="283"/>
                    <a:pt x="471" y="583"/>
                    <a:pt x="405" y="935"/>
                  </a:cubicBezTo>
                  <a:cubicBezTo>
                    <a:pt x="223" y="1853"/>
                    <a:pt x="1" y="3001"/>
                    <a:pt x="60" y="3732"/>
                  </a:cubicBezTo>
                  <a:cubicBezTo>
                    <a:pt x="105" y="4312"/>
                    <a:pt x="77" y="5120"/>
                    <a:pt x="46" y="5694"/>
                  </a:cubicBezTo>
                  <a:cubicBezTo>
                    <a:pt x="42" y="5728"/>
                    <a:pt x="71" y="5760"/>
                    <a:pt x="102" y="5760"/>
                  </a:cubicBezTo>
                  <a:lnTo>
                    <a:pt x="105" y="5760"/>
                  </a:lnTo>
                  <a:cubicBezTo>
                    <a:pt x="140" y="5760"/>
                    <a:pt x="168" y="5736"/>
                    <a:pt x="168" y="5701"/>
                  </a:cubicBezTo>
                  <a:cubicBezTo>
                    <a:pt x="199" y="5123"/>
                    <a:pt x="230" y="4309"/>
                    <a:pt x="182" y="3721"/>
                  </a:cubicBezTo>
                  <a:cubicBezTo>
                    <a:pt x="126" y="3008"/>
                    <a:pt x="345" y="1870"/>
                    <a:pt x="526" y="956"/>
                  </a:cubicBezTo>
                  <a:cubicBezTo>
                    <a:pt x="593" y="607"/>
                    <a:pt x="651" y="304"/>
                    <a:pt x="686" y="71"/>
                  </a:cubicBezTo>
                  <a:cubicBezTo>
                    <a:pt x="689" y="40"/>
                    <a:pt x="669" y="9"/>
                    <a:pt x="634" y="2"/>
                  </a:cubicBezTo>
                  <a:cubicBezTo>
                    <a:pt x="630" y="1"/>
                    <a:pt x="626" y="1"/>
                    <a:pt x="623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33"/>
            <p:cNvSpPr/>
            <p:nvPr/>
          </p:nvSpPr>
          <p:spPr>
            <a:xfrm>
              <a:off x="7491283" y="3686725"/>
              <a:ext cx="6519" cy="28488"/>
            </a:xfrm>
            <a:custGeom>
              <a:avLst/>
              <a:gdLst/>
              <a:ahLst/>
              <a:cxnLst/>
              <a:rect l="l" t="t" r="r" b="b"/>
              <a:pathLst>
                <a:path w="181" h="791" extrusionOk="0">
                  <a:moveTo>
                    <a:pt x="112" y="0"/>
                  </a:moveTo>
                  <a:cubicBezTo>
                    <a:pt x="84" y="0"/>
                    <a:pt x="58" y="29"/>
                    <a:pt x="55" y="56"/>
                  </a:cubicBezTo>
                  <a:cubicBezTo>
                    <a:pt x="28" y="453"/>
                    <a:pt x="4" y="721"/>
                    <a:pt x="4" y="721"/>
                  </a:cubicBezTo>
                  <a:cubicBezTo>
                    <a:pt x="0" y="756"/>
                    <a:pt x="28" y="787"/>
                    <a:pt x="59" y="790"/>
                  </a:cubicBezTo>
                  <a:lnTo>
                    <a:pt x="66" y="790"/>
                  </a:lnTo>
                  <a:cubicBezTo>
                    <a:pt x="97" y="790"/>
                    <a:pt x="126" y="766"/>
                    <a:pt x="129" y="735"/>
                  </a:cubicBezTo>
                  <a:cubicBezTo>
                    <a:pt x="129" y="735"/>
                    <a:pt x="153" y="464"/>
                    <a:pt x="181" y="67"/>
                  </a:cubicBezTo>
                  <a:cubicBezTo>
                    <a:pt x="181" y="32"/>
                    <a:pt x="156" y="5"/>
                    <a:pt x="121" y="1"/>
                  </a:cubicBezTo>
                  <a:cubicBezTo>
                    <a:pt x="118" y="1"/>
                    <a:pt x="115" y="0"/>
                    <a:pt x="112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33"/>
            <p:cNvSpPr/>
            <p:nvPr/>
          </p:nvSpPr>
          <p:spPr>
            <a:xfrm>
              <a:off x="7601524" y="3538632"/>
              <a:ext cx="6051" cy="16963"/>
            </a:xfrm>
            <a:custGeom>
              <a:avLst/>
              <a:gdLst/>
              <a:ahLst/>
              <a:cxnLst/>
              <a:rect l="l" t="t" r="r" b="b"/>
              <a:pathLst>
                <a:path w="168" h="471" extrusionOk="0">
                  <a:moveTo>
                    <a:pt x="101" y="0"/>
                  </a:moveTo>
                  <a:cubicBezTo>
                    <a:pt x="70" y="0"/>
                    <a:pt x="42" y="27"/>
                    <a:pt x="39" y="56"/>
                  </a:cubicBezTo>
                  <a:cubicBezTo>
                    <a:pt x="39" y="56"/>
                    <a:pt x="29" y="185"/>
                    <a:pt x="4" y="401"/>
                  </a:cubicBezTo>
                  <a:cubicBezTo>
                    <a:pt x="0" y="435"/>
                    <a:pt x="25" y="467"/>
                    <a:pt x="60" y="470"/>
                  </a:cubicBezTo>
                  <a:lnTo>
                    <a:pt x="66" y="470"/>
                  </a:lnTo>
                  <a:cubicBezTo>
                    <a:pt x="98" y="470"/>
                    <a:pt x="126" y="446"/>
                    <a:pt x="129" y="414"/>
                  </a:cubicBezTo>
                  <a:cubicBezTo>
                    <a:pt x="150" y="199"/>
                    <a:pt x="164" y="70"/>
                    <a:pt x="164" y="70"/>
                  </a:cubicBezTo>
                  <a:cubicBezTo>
                    <a:pt x="167" y="35"/>
                    <a:pt x="140" y="4"/>
                    <a:pt x="108" y="1"/>
                  </a:cubicBezTo>
                  <a:cubicBezTo>
                    <a:pt x="106" y="1"/>
                    <a:pt x="104" y="0"/>
                    <a:pt x="10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33"/>
            <p:cNvSpPr/>
            <p:nvPr/>
          </p:nvSpPr>
          <p:spPr>
            <a:xfrm>
              <a:off x="7526325" y="3569461"/>
              <a:ext cx="77864" cy="117049"/>
            </a:xfrm>
            <a:custGeom>
              <a:avLst/>
              <a:gdLst/>
              <a:ahLst/>
              <a:cxnLst/>
              <a:rect l="l" t="t" r="r" b="b"/>
              <a:pathLst>
                <a:path w="2162" h="3250" extrusionOk="0">
                  <a:moveTo>
                    <a:pt x="2095" y="0"/>
                  </a:moveTo>
                  <a:cubicBezTo>
                    <a:pt x="2063" y="0"/>
                    <a:pt x="2036" y="24"/>
                    <a:pt x="2033" y="53"/>
                  </a:cubicBezTo>
                  <a:cubicBezTo>
                    <a:pt x="2022" y="147"/>
                    <a:pt x="2008" y="247"/>
                    <a:pt x="1995" y="348"/>
                  </a:cubicBezTo>
                  <a:cubicBezTo>
                    <a:pt x="1939" y="780"/>
                    <a:pt x="1431" y="1003"/>
                    <a:pt x="1020" y="1176"/>
                  </a:cubicBezTo>
                  <a:cubicBezTo>
                    <a:pt x="843" y="1257"/>
                    <a:pt x="672" y="1329"/>
                    <a:pt x="561" y="1413"/>
                  </a:cubicBezTo>
                  <a:cubicBezTo>
                    <a:pt x="196" y="1687"/>
                    <a:pt x="22" y="3028"/>
                    <a:pt x="4" y="3180"/>
                  </a:cubicBezTo>
                  <a:cubicBezTo>
                    <a:pt x="1" y="3216"/>
                    <a:pt x="25" y="3246"/>
                    <a:pt x="60" y="3250"/>
                  </a:cubicBezTo>
                  <a:lnTo>
                    <a:pt x="67" y="3250"/>
                  </a:lnTo>
                  <a:cubicBezTo>
                    <a:pt x="99" y="3250"/>
                    <a:pt x="123" y="3226"/>
                    <a:pt x="126" y="3195"/>
                  </a:cubicBezTo>
                  <a:cubicBezTo>
                    <a:pt x="175" y="2798"/>
                    <a:pt x="359" y="1716"/>
                    <a:pt x="635" y="1514"/>
                  </a:cubicBezTo>
                  <a:cubicBezTo>
                    <a:pt x="735" y="1437"/>
                    <a:pt x="899" y="1368"/>
                    <a:pt x="1073" y="1291"/>
                  </a:cubicBezTo>
                  <a:cubicBezTo>
                    <a:pt x="1507" y="1103"/>
                    <a:pt x="2050" y="867"/>
                    <a:pt x="2120" y="366"/>
                  </a:cubicBezTo>
                  <a:cubicBezTo>
                    <a:pt x="2130" y="261"/>
                    <a:pt x="2144" y="164"/>
                    <a:pt x="2154" y="70"/>
                  </a:cubicBezTo>
                  <a:cubicBezTo>
                    <a:pt x="2162" y="35"/>
                    <a:pt x="2138" y="4"/>
                    <a:pt x="2103" y="1"/>
                  </a:cubicBezTo>
                  <a:cubicBezTo>
                    <a:pt x="2100" y="0"/>
                    <a:pt x="2097" y="0"/>
                    <a:pt x="2095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33"/>
            <p:cNvSpPr/>
            <p:nvPr/>
          </p:nvSpPr>
          <p:spPr>
            <a:xfrm>
              <a:off x="7545269" y="3517923"/>
              <a:ext cx="40121" cy="73002"/>
            </a:xfrm>
            <a:custGeom>
              <a:avLst/>
              <a:gdLst/>
              <a:ahLst/>
              <a:cxnLst/>
              <a:rect l="l" t="t" r="r" b="b"/>
              <a:pathLst>
                <a:path w="1114" h="2027" extrusionOk="0">
                  <a:moveTo>
                    <a:pt x="1045" y="1"/>
                  </a:moveTo>
                  <a:cubicBezTo>
                    <a:pt x="1035" y="1"/>
                    <a:pt x="1026" y="3"/>
                    <a:pt x="1016" y="8"/>
                  </a:cubicBezTo>
                  <a:cubicBezTo>
                    <a:pt x="1002" y="12"/>
                    <a:pt x="717" y="162"/>
                    <a:pt x="717" y="639"/>
                  </a:cubicBezTo>
                  <a:cubicBezTo>
                    <a:pt x="717" y="1052"/>
                    <a:pt x="599" y="1609"/>
                    <a:pt x="42" y="1912"/>
                  </a:cubicBezTo>
                  <a:cubicBezTo>
                    <a:pt x="11" y="1925"/>
                    <a:pt x="0" y="1964"/>
                    <a:pt x="18" y="1995"/>
                  </a:cubicBezTo>
                  <a:cubicBezTo>
                    <a:pt x="29" y="2016"/>
                    <a:pt x="49" y="2026"/>
                    <a:pt x="70" y="2026"/>
                  </a:cubicBezTo>
                  <a:cubicBezTo>
                    <a:pt x="80" y="2026"/>
                    <a:pt x="91" y="2023"/>
                    <a:pt x="101" y="2020"/>
                  </a:cubicBezTo>
                  <a:cubicBezTo>
                    <a:pt x="714" y="1689"/>
                    <a:pt x="843" y="1087"/>
                    <a:pt x="843" y="639"/>
                  </a:cubicBezTo>
                  <a:cubicBezTo>
                    <a:pt x="843" y="245"/>
                    <a:pt x="1061" y="123"/>
                    <a:pt x="1072" y="117"/>
                  </a:cubicBezTo>
                  <a:cubicBezTo>
                    <a:pt x="1103" y="102"/>
                    <a:pt x="1114" y="64"/>
                    <a:pt x="1100" y="36"/>
                  </a:cubicBezTo>
                  <a:cubicBezTo>
                    <a:pt x="1087" y="14"/>
                    <a:pt x="1067" y="1"/>
                    <a:pt x="1045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33"/>
            <p:cNvSpPr/>
            <p:nvPr/>
          </p:nvSpPr>
          <p:spPr>
            <a:xfrm>
              <a:off x="6277226" y="2818767"/>
              <a:ext cx="40121" cy="161563"/>
            </a:xfrm>
            <a:custGeom>
              <a:avLst/>
              <a:gdLst/>
              <a:ahLst/>
              <a:cxnLst/>
              <a:rect l="l" t="t" r="r" b="b"/>
              <a:pathLst>
                <a:path w="1114" h="4486" extrusionOk="0">
                  <a:moveTo>
                    <a:pt x="1053" y="0"/>
                  </a:moveTo>
                  <a:cubicBezTo>
                    <a:pt x="1022" y="0"/>
                    <a:pt x="994" y="18"/>
                    <a:pt x="988" y="49"/>
                  </a:cubicBezTo>
                  <a:lnTo>
                    <a:pt x="7" y="4412"/>
                  </a:lnTo>
                  <a:cubicBezTo>
                    <a:pt x="1" y="4444"/>
                    <a:pt x="21" y="4479"/>
                    <a:pt x="56" y="4485"/>
                  </a:cubicBezTo>
                  <a:lnTo>
                    <a:pt x="70" y="4485"/>
                  </a:lnTo>
                  <a:cubicBezTo>
                    <a:pt x="97" y="4485"/>
                    <a:pt x="122" y="4468"/>
                    <a:pt x="129" y="4437"/>
                  </a:cubicBezTo>
                  <a:lnTo>
                    <a:pt x="1107" y="77"/>
                  </a:lnTo>
                  <a:cubicBezTo>
                    <a:pt x="1114" y="42"/>
                    <a:pt x="1093" y="12"/>
                    <a:pt x="1062" y="1"/>
                  </a:cubicBezTo>
                  <a:cubicBezTo>
                    <a:pt x="1059" y="0"/>
                    <a:pt x="1056" y="0"/>
                    <a:pt x="105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33"/>
            <p:cNvSpPr/>
            <p:nvPr/>
          </p:nvSpPr>
          <p:spPr>
            <a:xfrm>
              <a:off x="6278090" y="2980618"/>
              <a:ext cx="41921" cy="40193"/>
            </a:xfrm>
            <a:custGeom>
              <a:avLst/>
              <a:gdLst/>
              <a:ahLst/>
              <a:cxnLst/>
              <a:rect l="l" t="t" r="r" b="b"/>
              <a:pathLst>
                <a:path w="1164" h="1116" extrusionOk="0">
                  <a:moveTo>
                    <a:pt x="65" y="0"/>
                  </a:moveTo>
                  <a:cubicBezTo>
                    <a:pt x="61" y="0"/>
                    <a:pt x="57" y="1"/>
                    <a:pt x="53" y="1"/>
                  </a:cubicBezTo>
                  <a:cubicBezTo>
                    <a:pt x="22" y="12"/>
                    <a:pt x="1" y="43"/>
                    <a:pt x="7" y="78"/>
                  </a:cubicBezTo>
                  <a:lnTo>
                    <a:pt x="199" y="892"/>
                  </a:lnTo>
                  <a:cubicBezTo>
                    <a:pt x="224" y="993"/>
                    <a:pt x="296" y="1074"/>
                    <a:pt x="401" y="1105"/>
                  </a:cubicBezTo>
                  <a:cubicBezTo>
                    <a:pt x="428" y="1112"/>
                    <a:pt x="457" y="1115"/>
                    <a:pt x="484" y="1115"/>
                  </a:cubicBezTo>
                  <a:cubicBezTo>
                    <a:pt x="558" y="1115"/>
                    <a:pt x="627" y="1087"/>
                    <a:pt x="683" y="1035"/>
                  </a:cubicBezTo>
                  <a:lnTo>
                    <a:pt x="1138" y="604"/>
                  </a:lnTo>
                  <a:cubicBezTo>
                    <a:pt x="1163" y="579"/>
                    <a:pt x="1163" y="541"/>
                    <a:pt x="1138" y="517"/>
                  </a:cubicBezTo>
                  <a:cubicBezTo>
                    <a:pt x="1125" y="504"/>
                    <a:pt x="1108" y="497"/>
                    <a:pt x="1091" y="497"/>
                  </a:cubicBezTo>
                  <a:cubicBezTo>
                    <a:pt x="1077" y="497"/>
                    <a:pt x="1062" y="502"/>
                    <a:pt x="1051" y="513"/>
                  </a:cubicBezTo>
                  <a:lnTo>
                    <a:pt x="599" y="945"/>
                  </a:lnTo>
                  <a:cubicBezTo>
                    <a:pt x="565" y="976"/>
                    <a:pt x="522" y="993"/>
                    <a:pt x="480" y="993"/>
                  </a:cubicBezTo>
                  <a:cubicBezTo>
                    <a:pt x="465" y="993"/>
                    <a:pt x="450" y="991"/>
                    <a:pt x="436" y="987"/>
                  </a:cubicBezTo>
                  <a:cubicBezTo>
                    <a:pt x="377" y="969"/>
                    <a:pt x="335" y="920"/>
                    <a:pt x="321" y="862"/>
                  </a:cubicBezTo>
                  <a:lnTo>
                    <a:pt x="129" y="51"/>
                  </a:lnTo>
                  <a:cubicBezTo>
                    <a:pt x="121" y="20"/>
                    <a:pt x="95" y="0"/>
                    <a:pt x="6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70570" y="283029"/>
            <a:ext cx="45151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реализации программы « Мир в объективе» учащиеся 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6"/>
          <p:cNvGrpSpPr>
            <a:grpSpLocks noChangeAspect="1"/>
          </p:cNvGrpSpPr>
          <p:nvPr/>
        </p:nvGrpSpPr>
        <p:grpSpPr bwMode="auto">
          <a:xfrm>
            <a:off x="930662" y="496621"/>
            <a:ext cx="5608055" cy="1243813"/>
            <a:chOff x="638" y="817"/>
            <a:chExt cx="3483" cy="837"/>
          </a:xfrm>
        </p:grpSpPr>
        <p:sp>
          <p:nvSpPr>
            <p:cNvPr id="4" name="AutoShape 5"/>
            <p:cNvSpPr>
              <a:spLocks noChangeAspect="1" noChangeArrowheads="1" noTextEdit="1"/>
            </p:cNvSpPr>
            <p:nvPr/>
          </p:nvSpPr>
          <p:spPr bwMode="auto">
            <a:xfrm>
              <a:off x="638" y="817"/>
              <a:ext cx="3483" cy="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auto">
            <a:xfrm>
              <a:off x="952" y="902"/>
              <a:ext cx="71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 -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auto">
            <a:xfrm>
              <a:off x="1027" y="902"/>
              <a:ext cx="998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dirty="0">
                  <a:latin typeface="Cambria" panose="02040503050406030204" pitchFamily="18" charset="0"/>
                  <a:cs typeface="Arial" pitchFamily="34" charset="0"/>
                </a:rPr>
                <a:t>н</a:t>
              </a:r>
              <a:r>
                <a:rPr lang="ru-RU" sz="1000" dirty="0" smtClean="0">
                  <a:latin typeface="Cambria" panose="02040503050406030204" pitchFamily="18" charset="0"/>
                  <a:cs typeface="Arial" pitchFamily="34" charset="0"/>
                </a:rPr>
                <a:t>аучились 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anose="02040503050406030204" pitchFamily="18" charset="0"/>
                  <a:cs typeface="Arial" pitchFamily="34" charset="0"/>
                </a:rPr>
                <a:t> правильным и г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itchFamily="34" charset="0"/>
              </a:endParaRPr>
            </a:p>
          </p:txBody>
        </p:sp>
        <p:sp>
          <p:nvSpPr>
            <p:cNvPr id="8" name="Rectangle 10"/>
            <p:cNvSpPr>
              <a:spLocks noChangeArrowheads="1"/>
            </p:cNvSpPr>
            <p:nvPr/>
          </p:nvSpPr>
          <p:spPr bwMode="auto">
            <a:xfrm>
              <a:off x="1960" y="902"/>
              <a:ext cx="1323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anose="02040503050406030204" pitchFamily="18" charset="0"/>
                  <a:cs typeface="Arial" pitchFamily="34" charset="0"/>
                </a:rPr>
                <a:t>  грамотным приёмам ведения фото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itchFamily="34" charset="0"/>
              </a:endParaRPr>
            </a:p>
          </p:txBody>
        </p:sp>
        <p:sp>
          <p:nvSpPr>
            <p:cNvPr id="9" name="Rectangle 11"/>
            <p:cNvSpPr>
              <a:spLocks noChangeArrowheads="1"/>
            </p:cNvSpPr>
            <p:nvPr/>
          </p:nvSpPr>
          <p:spPr bwMode="auto">
            <a:xfrm>
              <a:off x="3313" y="902"/>
              <a:ext cx="90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–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Rectangle 12"/>
            <p:cNvSpPr>
              <a:spLocks noChangeArrowheads="1"/>
            </p:cNvSpPr>
            <p:nvPr/>
          </p:nvSpPr>
          <p:spPr bwMode="auto">
            <a:xfrm>
              <a:off x="3363" y="902"/>
              <a:ext cx="65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Rectangle 13"/>
            <p:cNvSpPr>
              <a:spLocks noChangeArrowheads="1"/>
            </p:cNvSpPr>
            <p:nvPr/>
          </p:nvSpPr>
          <p:spPr bwMode="auto">
            <a:xfrm>
              <a:off x="3383" y="902"/>
              <a:ext cx="562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и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anose="02040503050406030204" pitchFamily="18" charset="0"/>
                  <a:cs typeface="Arial" pitchFamily="34" charset="0"/>
                </a:rPr>
                <a:t> видеосъемки;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itchFamily="34" charset="0"/>
              </a:endParaRPr>
            </a:p>
          </p:txBody>
        </p:sp>
        <p:sp>
          <p:nvSpPr>
            <p:cNvPr id="12" name="Rectangle 14"/>
            <p:cNvSpPr>
              <a:spLocks noChangeArrowheads="1"/>
            </p:cNvSpPr>
            <p:nvPr/>
          </p:nvSpPr>
          <p:spPr bwMode="auto">
            <a:xfrm>
              <a:off x="4007" y="902"/>
              <a:ext cx="65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Rectangle 16"/>
            <p:cNvSpPr>
              <a:spLocks noChangeArrowheads="1"/>
            </p:cNvSpPr>
            <p:nvPr/>
          </p:nvSpPr>
          <p:spPr bwMode="auto">
            <a:xfrm>
              <a:off x="952" y="1014"/>
              <a:ext cx="0" cy="1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Rectangle 17"/>
            <p:cNvSpPr>
              <a:spLocks noChangeArrowheads="1"/>
            </p:cNvSpPr>
            <p:nvPr/>
          </p:nvSpPr>
          <p:spPr bwMode="auto">
            <a:xfrm>
              <a:off x="1012" y="990"/>
              <a:ext cx="2100" cy="2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anose="02040503050406030204" pitchFamily="18" charset="0"/>
                  <a:cs typeface="Arial" pitchFamily="34" charset="0"/>
                </a:rPr>
                <a:t>обработки графических файлов в различных     программах;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itchFamily="34" charset="0"/>
              </a:endParaRPr>
            </a:p>
          </p:txBody>
        </p:sp>
        <p:sp>
          <p:nvSpPr>
            <p:cNvPr id="17" name="Rectangle 19"/>
            <p:cNvSpPr>
              <a:spLocks noChangeArrowheads="1"/>
            </p:cNvSpPr>
            <p:nvPr/>
          </p:nvSpPr>
          <p:spPr bwMode="auto">
            <a:xfrm>
              <a:off x="1536" y="1118"/>
              <a:ext cx="65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Rectangle 20"/>
            <p:cNvSpPr>
              <a:spLocks noChangeArrowheads="1"/>
            </p:cNvSpPr>
            <p:nvPr/>
          </p:nvSpPr>
          <p:spPr bwMode="auto">
            <a:xfrm>
              <a:off x="907" y="1138"/>
              <a:ext cx="27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-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Rectangle 21"/>
            <p:cNvSpPr>
              <a:spLocks noChangeArrowheads="1"/>
            </p:cNvSpPr>
            <p:nvPr/>
          </p:nvSpPr>
          <p:spPr bwMode="auto">
            <a:xfrm>
              <a:off x="952" y="1235"/>
              <a:ext cx="49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lvl="0" fontAlgn="base">
                <a:spcBef>
                  <a:spcPct val="0"/>
                </a:spcBef>
                <a:spcAft>
                  <a:spcPct val="0"/>
                </a:spcAft>
                <a:buClrTx/>
              </a:pPr>
              <a:r>
                <a:rPr lang="ru-RU" sz="1000" dirty="0">
                  <a:latin typeface="Cambria" panose="02040503050406030204" pitchFamily="18" charset="0"/>
                  <a:cs typeface="Times New Roman" panose="02020603050405020304" pitchFamily="18" charset="0"/>
                </a:rPr>
                <a:t>-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Rectangle 22"/>
            <p:cNvSpPr>
              <a:spLocks noChangeArrowheads="1"/>
            </p:cNvSpPr>
            <p:nvPr/>
          </p:nvSpPr>
          <p:spPr bwMode="auto">
            <a:xfrm>
              <a:off x="1007" y="1183"/>
              <a:ext cx="2416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anose="02040503050406030204" pitchFamily="18" charset="0"/>
                  <a:cs typeface="Arial" pitchFamily="34" charset="0"/>
                </a:rPr>
                <a:t>создавать и редактировать собственные изображения, используя 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itchFamily="34" charset="0"/>
              </a:endParaRPr>
            </a:p>
          </p:txBody>
        </p:sp>
        <p:sp>
          <p:nvSpPr>
            <p:cNvPr id="21" name="Rectangle 23"/>
            <p:cNvSpPr>
              <a:spLocks noChangeArrowheads="1"/>
            </p:cNvSpPr>
            <p:nvPr/>
          </p:nvSpPr>
          <p:spPr bwMode="auto">
            <a:xfrm>
              <a:off x="1041" y="1264"/>
              <a:ext cx="1370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anose="02040503050406030204" pitchFamily="18" charset="0"/>
                  <a:cs typeface="Arial" pitchFamily="34" charset="0"/>
                </a:rPr>
                <a:t>инструменты графических программ;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mbria" panose="02040503050406030204" pitchFamily="18" charset="0"/>
                <a:cs typeface="Arial" pitchFamily="34" charset="0"/>
              </a:endParaRPr>
            </a:p>
          </p:txBody>
        </p:sp>
        <p:sp>
          <p:nvSpPr>
            <p:cNvPr id="22" name="Rectangle 24"/>
            <p:cNvSpPr>
              <a:spLocks noChangeArrowheads="1"/>
            </p:cNvSpPr>
            <p:nvPr/>
          </p:nvSpPr>
          <p:spPr bwMode="auto">
            <a:xfrm>
              <a:off x="2534" y="1338"/>
              <a:ext cx="65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Rectangle 25"/>
            <p:cNvSpPr>
              <a:spLocks noChangeArrowheads="1"/>
            </p:cNvSpPr>
            <p:nvPr/>
          </p:nvSpPr>
          <p:spPr bwMode="auto">
            <a:xfrm>
              <a:off x="922" y="1362"/>
              <a:ext cx="27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dirty="0">
                  <a:latin typeface="Arial" pitchFamily="34" charset="0"/>
                  <a:cs typeface="Arial" pitchFamily="34" charset="0"/>
                </a:rPr>
                <a:t>-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ectangle 26"/>
            <p:cNvSpPr>
              <a:spLocks noChangeArrowheads="1"/>
            </p:cNvSpPr>
            <p:nvPr/>
          </p:nvSpPr>
          <p:spPr bwMode="auto">
            <a:xfrm>
              <a:off x="952" y="1451"/>
              <a:ext cx="75" cy="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Rectangle 27"/>
            <p:cNvSpPr>
              <a:spLocks noChangeArrowheads="1"/>
            </p:cNvSpPr>
            <p:nvPr/>
          </p:nvSpPr>
          <p:spPr bwMode="auto">
            <a:xfrm>
              <a:off x="1034" y="1371"/>
              <a:ext cx="1312" cy="1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ru-RU" sz="1000" dirty="0">
                  <a:latin typeface="Cambria" panose="02040503050406030204" pitchFamily="18" charset="0"/>
                  <a:cs typeface="Arial" pitchFamily="34" charset="0"/>
                </a:rPr>
                <a:t>н</a:t>
              </a:r>
              <a:r>
                <a:rPr lang="ru-RU" sz="1000" dirty="0" smtClean="0">
                  <a:latin typeface="Cambria" panose="02040503050406030204" pitchFamily="18" charset="0"/>
                  <a:cs typeface="Arial" pitchFamily="34" charset="0"/>
                </a:rPr>
                <a:t>аучились 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Cambria" panose="02040503050406030204" pitchFamily="18" charset="0"/>
                  <a:cs typeface="Arial" pitchFamily="34" charset="0"/>
                </a:rPr>
                <a:t> монтажу видеофильмов</a:t>
              </a:r>
              <a:r>
                <a:rPr kumimoji="0" lang="ru-RU" sz="1000" b="0" i="0" u="none" strike="noStrike" cap="none" normalizeH="0" baseline="0" dirty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.</a:t>
              </a:r>
              <a:endParaRPr kumimoji="0" 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Rectangle 28"/>
            <p:cNvSpPr>
              <a:spLocks noChangeArrowheads="1"/>
            </p:cNvSpPr>
            <p:nvPr/>
          </p:nvSpPr>
          <p:spPr bwMode="auto">
            <a:xfrm>
              <a:off x="2315" y="1451"/>
              <a:ext cx="65" cy="1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Прямоугольник 27"/>
          <p:cNvSpPr/>
          <p:nvPr/>
        </p:nvSpPr>
        <p:spPr>
          <a:xfrm>
            <a:off x="1170571" y="1463788"/>
            <a:ext cx="568743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При реализации программы « Доброе детское кино»</a:t>
            </a:r>
            <a:endParaRPr lang="ru-RU" sz="1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- обучающиеся овладели  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навыками и умениями работы по созданию и редактированию мультимедийных 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презентаций;</a:t>
            </a:r>
          </a:p>
          <a:p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-  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научились  загружать программу; работать с объектами программы: текстом, графикой; могут добавить слайд и выбрать подходящий шаблон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0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При реализации программы « </a:t>
            </a:r>
            <a:r>
              <a:rPr lang="ru-RU" sz="1000" b="1" dirty="0" err="1" smtClean="0">
                <a:latin typeface="Cambria" panose="02040503050406030204" pitchFamily="18" charset="0"/>
                <a:cs typeface="Times New Roman" panose="02020603050405020304" pitchFamily="18" charset="0"/>
              </a:rPr>
              <a:t>Тележурналисика</a:t>
            </a:r>
            <a:r>
              <a:rPr lang="ru-RU" sz="1000" b="1" dirty="0">
                <a:latin typeface="Cambria" panose="02040503050406030204" pitchFamily="18" charset="0"/>
                <a:cs typeface="Times New Roman" panose="02020603050405020304" pitchFamily="18" charset="0"/>
              </a:rPr>
              <a:t>»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 обучающиеся научились</a:t>
            </a:r>
          </a:p>
          <a:p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-  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грамотно производить видеосъемку цифровой фотокамерой;</a:t>
            </a:r>
          </a:p>
          <a:p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- обрабатывать 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видеоизображения, полученные 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фотокамерой в графических редакторах (базовый уровень);</a:t>
            </a:r>
          </a:p>
          <a:p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-  выполнять 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видеосъемку с учётом законов и правил композиции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,.</a:t>
            </a:r>
          </a:p>
          <a:p>
            <a:pPr marR="81915" indent="180340" algn="just"/>
            <a:r>
              <a:rPr lang="ru-RU" sz="1000" b="1" dirty="0">
                <a:latin typeface="Cambria" panose="02040503050406030204" pitchFamily="18" charset="0"/>
                <a:cs typeface="Times New Roman" panose="02020603050405020304" pitchFamily="18" charset="0"/>
              </a:rPr>
              <a:t>При реализации программы </a:t>
            </a:r>
            <a:r>
              <a:rPr lang="ru-RU" sz="10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« </a:t>
            </a:r>
            <a:r>
              <a:rPr lang="en-US" sz="10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IT </a:t>
            </a:r>
            <a:r>
              <a:rPr lang="ru-RU" sz="10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Волонтеры»  учащиеся </a:t>
            </a:r>
          </a:p>
          <a:p>
            <a:pPr marR="81915" indent="180340" algn="just"/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- научились </a:t>
            </a:r>
            <a:r>
              <a:rPr lang="ru-RU" sz="1000" dirty="0" smtClean="0">
                <a:latin typeface="Times New Roman"/>
                <a:ea typeface="Times New Roman"/>
              </a:rPr>
              <a:t>проявлять </a:t>
            </a:r>
            <a:r>
              <a:rPr lang="ru-RU" sz="1000" dirty="0">
                <a:latin typeface="Times New Roman"/>
                <a:ea typeface="Times New Roman"/>
              </a:rPr>
              <a:t>собственную активность, </a:t>
            </a:r>
          </a:p>
          <a:p>
            <a:pPr marR="81915" indent="180340" algn="just"/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latin typeface="Times New Roman"/>
                <a:ea typeface="Times New Roman"/>
              </a:rPr>
              <a:t>реализовывали  </a:t>
            </a:r>
            <a:r>
              <a:rPr lang="ru-RU" sz="1000" dirty="0">
                <a:latin typeface="Times New Roman"/>
                <a:ea typeface="Times New Roman"/>
              </a:rPr>
              <a:t>свои умения и знания</a:t>
            </a:r>
            <a:r>
              <a:rPr lang="ru-RU" sz="1000" dirty="0" smtClean="0">
                <a:latin typeface="Times New Roman"/>
                <a:ea typeface="Times New Roman"/>
              </a:rPr>
              <a:t>,</a:t>
            </a:r>
          </a:p>
          <a:p>
            <a:pPr marR="81915" indent="180340" algn="just"/>
            <a:endParaRPr lang="ru-RU" sz="1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1000" b="1" dirty="0">
                <a:latin typeface="Cambria" panose="02040503050406030204" pitchFamily="18" charset="0"/>
                <a:cs typeface="Times New Roman" panose="02020603050405020304" pitchFamily="18" charset="0"/>
              </a:rPr>
              <a:t>При реализации </a:t>
            </a:r>
            <a:r>
              <a:rPr lang="ru-RU" sz="1000" b="1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программы « Пресс-центр» учащиеся</a:t>
            </a:r>
          </a:p>
          <a:p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-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 научились  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работать в программе МS </a:t>
            </a:r>
            <a:r>
              <a:rPr lang="ru-RU" sz="1000" dirty="0" err="1" smtClean="0">
                <a:latin typeface="Cambria" panose="02040503050406030204" pitchFamily="18" charset="0"/>
                <a:cs typeface="Times New Roman" panose="02020603050405020304" pitchFamily="18" charset="0"/>
              </a:rPr>
              <a:t>Publisher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;</a:t>
            </a:r>
            <a:endParaRPr lang="ru-RU" sz="1000" dirty="0" smtClean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- брать интервью у учителей и учащихся школы;</a:t>
            </a:r>
          </a:p>
          <a:p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-  писать 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заметки, статьи, 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работать с фотографией;</a:t>
            </a:r>
          </a:p>
          <a:p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- за 2021-2022 </a:t>
            </a:r>
            <a:r>
              <a:rPr lang="ru-RU" sz="1000" dirty="0" err="1" smtClean="0">
                <a:latin typeface="Cambria" panose="02040503050406030204" pitchFamily="18" charset="0"/>
                <a:cs typeface="Times New Roman" panose="02020603050405020304" pitchFamily="18" charset="0"/>
              </a:rPr>
              <a:t>уч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 год было  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выпущено 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9 выпусков и 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два </a:t>
            </a:r>
            <a:r>
              <a:rPr lang="ru-RU" sz="1000" smtClean="0">
                <a:latin typeface="Cambria" panose="02040503050406030204" pitchFamily="18" charset="0"/>
                <a:cs typeface="Times New Roman" panose="02020603050405020304" pitchFamily="18" charset="0"/>
              </a:rPr>
              <a:t>спецвыпуска </a:t>
            </a:r>
            <a:r>
              <a:rPr lang="ru-RU" sz="1000" dirty="0" smtClean="0">
                <a:latin typeface="Cambria" panose="02040503050406030204" pitchFamily="18" charset="0"/>
                <a:cs typeface="Times New Roman" panose="02020603050405020304" pitchFamily="18" charset="0"/>
              </a:rPr>
              <a:t>газеты</a:t>
            </a:r>
            <a:r>
              <a:rPr lang="ru-RU" sz="1000" dirty="0">
                <a:latin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lang="ru-RU" sz="1000" dirty="0" smtClean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ru-RU" sz="1000" dirty="0" smtClean="0">
              <a:latin typeface="Cambria" panose="020405030504060302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4343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0"/>
          <p:cNvSpPr/>
          <p:nvPr/>
        </p:nvSpPr>
        <p:spPr>
          <a:xfrm rot="10800000">
            <a:off x="0" y="-27141"/>
            <a:ext cx="9144015" cy="1586356"/>
          </a:xfrm>
          <a:custGeom>
            <a:avLst/>
            <a:gdLst/>
            <a:ahLst/>
            <a:cxnLst/>
            <a:rect l="l" t="t" r="r" b="b"/>
            <a:pathLst>
              <a:path w="95980" h="22392" extrusionOk="0">
                <a:moveTo>
                  <a:pt x="53060" y="1"/>
                </a:moveTo>
                <a:cubicBezTo>
                  <a:pt x="49554" y="1"/>
                  <a:pt x="49455" y="4370"/>
                  <a:pt x="45849" y="5722"/>
                </a:cubicBezTo>
                <a:cubicBezTo>
                  <a:pt x="44948" y="6060"/>
                  <a:pt x="44113" y="6188"/>
                  <a:pt x="43328" y="6188"/>
                </a:cubicBezTo>
                <a:cubicBezTo>
                  <a:pt x="40848" y="6188"/>
                  <a:pt x="38863" y="4910"/>
                  <a:pt x="36858" y="4910"/>
                </a:cubicBezTo>
                <a:cubicBezTo>
                  <a:pt x="36806" y="4910"/>
                  <a:pt x="36754" y="4911"/>
                  <a:pt x="36702" y="4912"/>
                </a:cubicBezTo>
                <a:cubicBezTo>
                  <a:pt x="34013" y="4999"/>
                  <a:pt x="34503" y="6648"/>
                  <a:pt x="31956" y="7803"/>
                </a:cubicBezTo>
                <a:cubicBezTo>
                  <a:pt x="29410" y="8962"/>
                  <a:pt x="28947" y="8384"/>
                  <a:pt x="24083" y="8847"/>
                </a:cubicBezTo>
                <a:cubicBezTo>
                  <a:pt x="19219" y="9309"/>
                  <a:pt x="18064" y="14289"/>
                  <a:pt x="16324" y="15676"/>
                </a:cubicBezTo>
                <a:cubicBezTo>
                  <a:pt x="15887" y="16027"/>
                  <a:pt x="15413" y="16150"/>
                  <a:pt x="14891" y="16150"/>
                </a:cubicBezTo>
                <a:cubicBezTo>
                  <a:pt x="13681" y="16150"/>
                  <a:pt x="12214" y="15491"/>
                  <a:pt x="10351" y="15491"/>
                </a:cubicBezTo>
                <a:cubicBezTo>
                  <a:pt x="9828" y="15491"/>
                  <a:pt x="9273" y="15543"/>
                  <a:pt x="8684" y="15676"/>
                </a:cubicBezTo>
                <a:cubicBezTo>
                  <a:pt x="5098" y="16487"/>
                  <a:pt x="0" y="22391"/>
                  <a:pt x="0" y="22391"/>
                </a:cubicBezTo>
                <a:lnTo>
                  <a:pt x="95980" y="22391"/>
                </a:lnTo>
                <a:cubicBezTo>
                  <a:pt x="95980" y="22391"/>
                  <a:pt x="93663" y="17761"/>
                  <a:pt x="90653" y="16258"/>
                </a:cubicBezTo>
                <a:cubicBezTo>
                  <a:pt x="90001" y="15931"/>
                  <a:pt x="89414" y="15817"/>
                  <a:pt x="88856" y="15817"/>
                </a:cubicBezTo>
                <a:cubicBezTo>
                  <a:pt x="87555" y="15817"/>
                  <a:pt x="86416" y="16440"/>
                  <a:pt x="84990" y="16440"/>
                </a:cubicBezTo>
                <a:cubicBezTo>
                  <a:pt x="84210" y="16440"/>
                  <a:pt x="83344" y="16254"/>
                  <a:pt x="82318" y="15676"/>
                </a:cubicBezTo>
                <a:cubicBezTo>
                  <a:pt x="78612" y="13592"/>
                  <a:pt x="79423" y="8732"/>
                  <a:pt x="75254" y="5838"/>
                </a:cubicBezTo>
                <a:cubicBezTo>
                  <a:pt x="73954" y="4934"/>
                  <a:pt x="72630" y="4628"/>
                  <a:pt x="71309" y="4628"/>
                </a:cubicBezTo>
                <a:cubicBezTo>
                  <a:pt x="68547" y="4628"/>
                  <a:pt x="65795" y="5964"/>
                  <a:pt x="63276" y="5964"/>
                </a:cubicBezTo>
                <a:cubicBezTo>
                  <a:pt x="63140" y="5964"/>
                  <a:pt x="63004" y="5960"/>
                  <a:pt x="62869" y="5952"/>
                </a:cubicBezTo>
                <a:cubicBezTo>
                  <a:pt x="59049" y="5722"/>
                  <a:pt x="57891" y="625"/>
                  <a:pt x="53722" y="48"/>
                </a:cubicBezTo>
                <a:cubicBezTo>
                  <a:pt x="53488" y="16"/>
                  <a:pt x="53268" y="1"/>
                  <a:pt x="53060" y="1"/>
                </a:cubicBezTo>
                <a:close/>
              </a:path>
            </a:pathLst>
          </a:custGeom>
          <a:solidFill>
            <a:srgbClr val="FFC39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9" name="Google Shape;329;p30"/>
          <p:cNvGrpSpPr/>
          <p:nvPr/>
        </p:nvGrpSpPr>
        <p:grpSpPr>
          <a:xfrm rot="10800000">
            <a:off x="1598573" y="-27142"/>
            <a:ext cx="6601046" cy="1163214"/>
            <a:chOff x="1574550" y="3472451"/>
            <a:chExt cx="6601046" cy="1682330"/>
          </a:xfrm>
        </p:grpSpPr>
        <p:sp>
          <p:nvSpPr>
            <p:cNvPr id="330" name="Google Shape;330;p30"/>
            <p:cNvSpPr/>
            <p:nvPr/>
          </p:nvSpPr>
          <p:spPr>
            <a:xfrm>
              <a:off x="6715238" y="3874695"/>
              <a:ext cx="1185296" cy="1268805"/>
            </a:xfrm>
            <a:custGeom>
              <a:avLst/>
              <a:gdLst/>
              <a:ahLst/>
              <a:cxnLst/>
              <a:rect l="l" t="t" r="r" b="b"/>
              <a:pathLst>
                <a:path w="17586" h="18825" extrusionOk="0">
                  <a:moveTo>
                    <a:pt x="4147" y="0"/>
                  </a:moveTo>
                  <a:cubicBezTo>
                    <a:pt x="4059" y="0"/>
                    <a:pt x="4026" y="109"/>
                    <a:pt x="4068" y="350"/>
                  </a:cubicBezTo>
                  <a:cubicBezTo>
                    <a:pt x="4239" y="1311"/>
                    <a:pt x="6382" y="4459"/>
                    <a:pt x="7165" y="6223"/>
                  </a:cubicBezTo>
                  <a:cubicBezTo>
                    <a:pt x="6984" y="5980"/>
                    <a:pt x="6772" y="5722"/>
                    <a:pt x="6560" y="5471"/>
                  </a:cubicBezTo>
                  <a:cubicBezTo>
                    <a:pt x="6396" y="5179"/>
                    <a:pt x="6250" y="4853"/>
                    <a:pt x="6086" y="4598"/>
                  </a:cubicBezTo>
                  <a:cubicBezTo>
                    <a:pt x="5833" y="4209"/>
                    <a:pt x="5561" y="3830"/>
                    <a:pt x="5272" y="3467"/>
                  </a:cubicBezTo>
                  <a:cubicBezTo>
                    <a:pt x="4820" y="2901"/>
                    <a:pt x="4315" y="2364"/>
                    <a:pt x="3742" y="1916"/>
                  </a:cubicBezTo>
                  <a:cubicBezTo>
                    <a:pt x="3060" y="1387"/>
                    <a:pt x="2301" y="1008"/>
                    <a:pt x="1435" y="932"/>
                  </a:cubicBezTo>
                  <a:cubicBezTo>
                    <a:pt x="1363" y="925"/>
                    <a:pt x="1169" y="908"/>
                    <a:pt x="953" y="908"/>
                  </a:cubicBezTo>
                  <a:cubicBezTo>
                    <a:pt x="521" y="908"/>
                    <a:pt x="0" y="976"/>
                    <a:pt x="200" y="1332"/>
                  </a:cubicBezTo>
                  <a:cubicBezTo>
                    <a:pt x="248" y="1415"/>
                    <a:pt x="332" y="1471"/>
                    <a:pt x="415" y="1523"/>
                  </a:cubicBezTo>
                  <a:cubicBezTo>
                    <a:pt x="1216" y="2024"/>
                    <a:pt x="2099" y="2295"/>
                    <a:pt x="2945" y="2703"/>
                  </a:cubicBezTo>
                  <a:cubicBezTo>
                    <a:pt x="4208" y="3308"/>
                    <a:pt x="5868" y="4905"/>
                    <a:pt x="6557" y="5597"/>
                  </a:cubicBezTo>
                  <a:cubicBezTo>
                    <a:pt x="6653" y="5725"/>
                    <a:pt x="6772" y="5886"/>
                    <a:pt x="6907" y="6070"/>
                  </a:cubicBezTo>
                  <a:cubicBezTo>
                    <a:pt x="5875" y="5087"/>
                    <a:pt x="4286" y="4449"/>
                    <a:pt x="3382" y="4449"/>
                  </a:cubicBezTo>
                  <a:cubicBezTo>
                    <a:pt x="3204" y="4449"/>
                    <a:pt x="3053" y="4474"/>
                    <a:pt x="2938" y="4525"/>
                  </a:cubicBezTo>
                  <a:cubicBezTo>
                    <a:pt x="2072" y="4915"/>
                    <a:pt x="3926" y="5333"/>
                    <a:pt x="5495" y="5757"/>
                  </a:cubicBezTo>
                  <a:cubicBezTo>
                    <a:pt x="6511" y="6032"/>
                    <a:pt x="7103" y="6463"/>
                    <a:pt x="7395" y="6735"/>
                  </a:cubicBezTo>
                  <a:cubicBezTo>
                    <a:pt x="7694" y="7145"/>
                    <a:pt x="8028" y="7608"/>
                    <a:pt x="8365" y="8078"/>
                  </a:cubicBezTo>
                  <a:cubicBezTo>
                    <a:pt x="8407" y="8151"/>
                    <a:pt x="8445" y="8224"/>
                    <a:pt x="8487" y="8290"/>
                  </a:cubicBezTo>
                  <a:cubicBezTo>
                    <a:pt x="8243" y="8012"/>
                    <a:pt x="7965" y="7729"/>
                    <a:pt x="7680" y="7531"/>
                  </a:cubicBezTo>
                  <a:cubicBezTo>
                    <a:pt x="7204" y="7198"/>
                    <a:pt x="6229" y="6938"/>
                    <a:pt x="5466" y="6938"/>
                  </a:cubicBezTo>
                  <a:cubicBezTo>
                    <a:pt x="4945" y="6938"/>
                    <a:pt x="4522" y="7059"/>
                    <a:pt x="4423" y="7361"/>
                  </a:cubicBezTo>
                  <a:cubicBezTo>
                    <a:pt x="4180" y="8105"/>
                    <a:pt x="5759" y="7779"/>
                    <a:pt x="7109" y="8008"/>
                  </a:cubicBezTo>
                  <a:cubicBezTo>
                    <a:pt x="8034" y="8164"/>
                    <a:pt x="8699" y="8718"/>
                    <a:pt x="9026" y="9049"/>
                  </a:cubicBezTo>
                  <a:cubicBezTo>
                    <a:pt x="9057" y="9083"/>
                    <a:pt x="9086" y="9115"/>
                    <a:pt x="9117" y="9145"/>
                  </a:cubicBezTo>
                  <a:cubicBezTo>
                    <a:pt x="9266" y="9365"/>
                    <a:pt x="9412" y="9577"/>
                    <a:pt x="9548" y="9779"/>
                  </a:cubicBezTo>
                  <a:cubicBezTo>
                    <a:pt x="9865" y="10252"/>
                    <a:pt x="10168" y="10701"/>
                    <a:pt x="10460" y="11132"/>
                  </a:cubicBezTo>
                  <a:cubicBezTo>
                    <a:pt x="10080" y="10642"/>
                    <a:pt x="9521" y="9998"/>
                    <a:pt x="8880" y="9553"/>
                  </a:cubicBezTo>
                  <a:cubicBezTo>
                    <a:pt x="8111" y="9015"/>
                    <a:pt x="7171" y="8749"/>
                    <a:pt x="6450" y="8749"/>
                  </a:cubicBezTo>
                  <a:cubicBezTo>
                    <a:pt x="6069" y="8749"/>
                    <a:pt x="5750" y="8824"/>
                    <a:pt x="5550" y="8972"/>
                  </a:cubicBezTo>
                  <a:cubicBezTo>
                    <a:pt x="4973" y="9403"/>
                    <a:pt x="7617" y="9824"/>
                    <a:pt x="8919" y="10294"/>
                  </a:cubicBezTo>
                  <a:cubicBezTo>
                    <a:pt x="9900" y="10648"/>
                    <a:pt x="10568" y="11355"/>
                    <a:pt x="10836" y="11679"/>
                  </a:cubicBezTo>
                  <a:cubicBezTo>
                    <a:pt x="11257" y="12288"/>
                    <a:pt x="11678" y="12879"/>
                    <a:pt x="12126" y="13505"/>
                  </a:cubicBezTo>
                  <a:cubicBezTo>
                    <a:pt x="11538" y="12938"/>
                    <a:pt x="10682" y="12318"/>
                    <a:pt x="9820" y="11737"/>
                  </a:cubicBezTo>
                  <a:cubicBezTo>
                    <a:pt x="9122" y="11272"/>
                    <a:pt x="8411" y="11081"/>
                    <a:pt x="7837" y="11081"/>
                  </a:cubicBezTo>
                  <a:cubicBezTo>
                    <a:pt x="7318" y="11081"/>
                    <a:pt x="6912" y="11238"/>
                    <a:pt x="6734" y="11491"/>
                  </a:cubicBezTo>
                  <a:cubicBezTo>
                    <a:pt x="6361" y="12023"/>
                    <a:pt x="7492" y="12058"/>
                    <a:pt x="9583" y="12527"/>
                  </a:cubicBezTo>
                  <a:cubicBezTo>
                    <a:pt x="11086" y="12865"/>
                    <a:pt x="12088" y="13651"/>
                    <a:pt x="12537" y="14069"/>
                  </a:cubicBezTo>
                  <a:cubicBezTo>
                    <a:pt x="12728" y="14330"/>
                    <a:pt x="12923" y="14597"/>
                    <a:pt x="13132" y="14876"/>
                  </a:cubicBezTo>
                  <a:cubicBezTo>
                    <a:pt x="13365" y="15193"/>
                    <a:pt x="13636" y="15516"/>
                    <a:pt x="13929" y="15833"/>
                  </a:cubicBezTo>
                  <a:cubicBezTo>
                    <a:pt x="13574" y="15673"/>
                    <a:pt x="13052" y="15436"/>
                    <a:pt x="12474" y="15182"/>
                  </a:cubicBezTo>
                  <a:cubicBezTo>
                    <a:pt x="11824" y="14897"/>
                    <a:pt x="11197" y="14594"/>
                    <a:pt x="10602" y="14215"/>
                  </a:cubicBezTo>
                  <a:cubicBezTo>
                    <a:pt x="10086" y="13886"/>
                    <a:pt x="9439" y="13544"/>
                    <a:pt x="8798" y="13544"/>
                  </a:cubicBezTo>
                  <a:cubicBezTo>
                    <a:pt x="8584" y="13544"/>
                    <a:pt x="8371" y="13582"/>
                    <a:pt x="8164" y="13672"/>
                  </a:cubicBezTo>
                  <a:cubicBezTo>
                    <a:pt x="7885" y="13791"/>
                    <a:pt x="7767" y="14024"/>
                    <a:pt x="7888" y="14305"/>
                  </a:cubicBezTo>
                  <a:cubicBezTo>
                    <a:pt x="7965" y="14476"/>
                    <a:pt x="8125" y="14594"/>
                    <a:pt x="8289" y="14685"/>
                  </a:cubicBezTo>
                  <a:cubicBezTo>
                    <a:pt x="9193" y="15196"/>
                    <a:pt x="10327" y="15339"/>
                    <a:pt x="11326" y="15572"/>
                  </a:cubicBezTo>
                  <a:cubicBezTo>
                    <a:pt x="12558" y="15861"/>
                    <a:pt x="13616" y="15982"/>
                    <a:pt x="14109" y="16031"/>
                  </a:cubicBezTo>
                  <a:cubicBezTo>
                    <a:pt x="14377" y="16320"/>
                    <a:pt x="14659" y="16601"/>
                    <a:pt x="14937" y="16873"/>
                  </a:cubicBezTo>
                  <a:cubicBezTo>
                    <a:pt x="14871" y="16883"/>
                    <a:pt x="14746" y="16904"/>
                    <a:pt x="14517" y="16946"/>
                  </a:cubicBezTo>
                  <a:cubicBezTo>
                    <a:pt x="14487" y="16951"/>
                    <a:pt x="14451" y="16954"/>
                    <a:pt x="14409" y="16954"/>
                  </a:cubicBezTo>
                  <a:cubicBezTo>
                    <a:pt x="13737" y="16954"/>
                    <a:pt x="11531" y="16331"/>
                    <a:pt x="10404" y="16177"/>
                  </a:cubicBezTo>
                  <a:cubicBezTo>
                    <a:pt x="10296" y="16163"/>
                    <a:pt x="10190" y="16156"/>
                    <a:pt x="10086" y="16156"/>
                  </a:cubicBezTo>
                  <a:cubicBezTo>
                    <a:pt x="9048" y="16156"/>
                    <a:pt x="8340" y="16842"/>
                    <a:pt x="9524" y="17269"/>
                  </a:cubicBezTo>
                  <a:cubicBezTo>
                    <a:pt x="9880" y="17398"/>
                    <a:pt x="10382" y="17445"/>
                    <a:pt x="10924" y="17445"/>
                  </a:cubicBezTo>
                  <a:cubicBezTo>
                    <a:pt x="12362" y="17445"/>
                    <a:pt x="14078" y="17116"/>
                    <a:pt x="14078" y="17116"/>
                  </a:cubicBezTo>
                  <a:lnTo>
                    <a:pt x="15018" y="16949"/>
                  </a:lnTo>
                  <a:cubicBezTo>
                    <a:pt x="16124" y="18011"/>
                    <a:pt x="17147" y="18825"/>
                    <a:pt x="17147" y="18825"/>
                  </a:cubicBezTo>
                  <a:lnTo>
                    <a:pt x="17585" y="18536"/>
                  </a:lnTo>
                  <a:cubicBezTo>
                    <a:pt x="17585" y="18536"/>
                    <a:pt x="16688" y="18279"/>
                    <a:pt x="15191" y="16838"/>
                  </a:cubicBezTo>
                  <a:cubicBezTo>
                    <a:pt x="15174" y="16731"/>
                    <a:pt x="15153" y="16483"/>
                    <a:pt x="15188" y="15986"/>
                  </a:cubicBezTo>
                  <a:cubicBezTo>
                    <a:pt x="15299" y="14385"/>
                    <a:pt x="16635" y="12590"/>
                    <a:pt x="15637" y="11028"/>
                  </a:cubicBezTo>
                  <a:cubicBezTo>
                    <a:pt x="15489" y="10796"/>
                    <a:pt x="15233" y="10627"/>
                    <a:pt x="14988" y="10627"/>
                  </a:cubicBezTo>
                  <a:cubicBezTo>
                    <a:pt x="14836" y="10627"/>
                    <a:pt x="14687" y="10693"/>
                    <a:pt x="14573" y="10851"/>
                  </a:cubicBezTo>
                  <a:cubicBezTo>
                    <a:pt x="14356" y="11146"/>
                    <a:pt x="14367" y="11647"/>
                    <a:pt x="14430" y="11988"/>
                  </a:cubicBezTo>
                  <a:cubicBezTo>
                    <a:pt x="14638" y="13123"/>
                    <a:pt x="14990" y="14128"/>
                    <a:pt x="14892" y="15307"/>
                  </a:cubicBezTo>
                  <a:cubicBezTo>
                    <a:pt x="14889" y="15363"/>
                    <a:pt x="14889" y="16153"/>
                    <a:pt x="14934" y="16584"/>
                  </a:cubicBezTo>
                  <a:cubicBezTo>
                    <a:pt x="14732" y="16379"/>
                    <a:pt x="14520" y="16156"/>
                    <a:pt x="14301" y="15906"/>
                  </a:cubicBezTo>
                  <a:cubicBezTo>
                    <a:pt x="14120" y="15461"/>
                    <a:pt x="13974" y="14994"/>
                    <a:pt x="13869" y="14525"/>
                  </a:cubicBezTo>
                  <a:cubicBezTo>
                    <a:pt x="13591" y="13275"/>
                    <a:pt x="13897" y="11954"/>
                    <a:pt x="13696" y="10684"/>
                  </a:cubicBezTo>
                  <a:cubicBezTo>
                    <a:pt x="13653" y="10404"/>
                    <a:pt x="13334" y="9849"/>
                    <a:pt x="13044" y="9849"/>
                  </a:cubicBezTo>
                  <a:cubicBezTo>
                    <a:pt x="12929" y="9849"/>
                    <a:pt x="12818" y="9936"/>
                    <a:pt x="12731" y="10162"/>
                  </a:cubicBezTo>
                  <a:cubicBezTo>
                    <a:pt x="12596" y="10517"/>
                    <a:pt x="12760" y="11191"/>
                    <a:pt x="12777" y="11567"/>
                  </a:cubicBezTo>
                  <a:cubicBezTo>
                    <a:pt x="12836" y="12639"/>
                    <a:pt x="12930" y="13756"/>
                    <a:pt x="13341" y="14758"/>
                  </a:cubicBezTo>
                  <a:cubicBezTo>
                    <a:pt x="13282" y="14685"/>
                    <a:pt x="13222" y="14608"/>
                    <a:pt x="13163" y="14531"/>
                  </a:cubicBezTo>
                  <a:cubicBezTo>
                    <a:pt x="13062" y="14253"/>
                    <a:pt x="12620" y="12983"/>
                    <a:pt x="12349" y="11463"/>
                  </a:cubicBezTo>
                  <a:cubicBezTo>
                    <a:pt x="12047" y="9741"/>
                    <a:pt x="12113" y="8280"/>
                    <a:pt x="11562" y="7813"/>
                  </a:cubicBezTo>
                  <a:cubicBezTo>
                    <a:pt x="11506" y="7765"/>
                    <a:pt x="11456" y="7743"/>
                    <a:pt x="11411" y="7743"/>
                  </a:cubicBezTo>
                  <a:cubicBezTo>
                    <a:pt x="11021" y="7743"/>
                    <a:pt x="11078" y="9471"/>
                    <a:pt x="11525" y="11282"/>
                  </a:cubicBezTo>
                  <a:cubicBezTo>
                    <a:pt x="11799" y="12402"/>
                    <a:pt x="12283" y="13296"/>
                    <a:pt x="12655" y="13871"/>
                  </a:cubicBezTo>
                  <a:cubicBezTo>
                    <a:pt x="12071" y="13108"/>
                    <a:pt x="11490" y="12329"/>
                    <a:pt x="10936" y="11574"/>
                  </a:cubicBezTo>
                  <a:cubicBezTo>
                    <a:pt x="10690" y="11164"/>
                    <a:pt x="10080" y="10051"/>
                    <a:pt x="10014" y="8836"/>
                  </a:cubicBezTo>
                  <a:cubicBezTo>
                    <a:pt x="9931" y="7308"/>
                    <a:pt x="9851" y="6059"/>
                    <a:pt x="9155" y="5294"/>
                  </a:cubicBezTo>
                  <a:cubicBezTo>
                    <a:pt x="8951" y="5072"/>
                    <a:pt x="8803" y="4962"/>
                    <a:pt x="8709" y="4962"/>
                  </a:cubicBezTo>
                  <a:cubicBezTo>
                    <a:pt x="8483" y="4962"/>
                    <a:pt x="8575" y="5603"/>
                    <a:pt x="8957" y="6825"/>
                  </a:cubicBezTo>
                  <a:cubicBezTo>
                    <a:pt x="9329" y="8012"/>
                    <a:pt x="9771" y="9605"/>
                    <a:pt x="10289" y="10680"/>
                  </a:cubicBezTo>
                  <a:cubicBezTo>
                    <a:pt x="9858" y="10082"/>
                    <a:pt x="9454" y="9515"/>
                    <a:pt x="9089" y="8999"/>
                  </a:cubicBezTo>
                  <a:cubicBezTo>
                    <a:pt x="8849" y="8471"/>
                    <a:pt x="8268" y="7100"/>
                    <a:pt x="8094" y="5913"/>
                  </a:cubicBezTo>
                  <a:cubicBezTo>
                    <a:pt x="7913" y="4672"/>
                    <a:pt x="7689" y="3914"/>
                    <a:pt x="7393" y="3914"/>
                  </a:cubicBezTo>
                  <a:cubicBezTo>
                    <a:pt x="7331" y="3914"/>
                    <a:pt x="7265" y="3948"/>
                    <a:pt x="7196" y="4018"/>
                  </a:cubicBezTo>
                  <a:cubicBezTo>
                    <a:pt x="6921" y="4292"/>
                    <a:pt x="7395" y="6119"/>
                    <a:pt x="8122" y="7608"/>
                  </a:cubicBezTo>
                  <a:cubicBezTo>
                    <a:pt x="7819" y="7170"/>
                    <a:pt x="7589" y="6828"/>
                    <a:pt x="7454" y="6630"/>
                  </a:cubicBezTo>
                  <a:cubicBezTo>
                    <a:pt x="7395" y="6536"/>
                    <a:pt x="7329" y="6439"/>
                    <a:pt x="7252" y="6342"/>
                  </a:cubicBezTo>
                  <a:cubicBezTo>
                    <a:pt x="7085" y="5736"/>
                    <a:pt x="6657" y="4313"/>
                    <a:pt x="5996" y="2769"/>
                  </a:cubicBezTo>
                  <a:cubicBezTo>
                    <a:pt x="5323" y="1200"/>
                    <a:pt x="4438" y="0"/>
                    <a:pt x="4147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sp>
          <p:nvSpPr>
            <p:cNvPr id="331" name="Google Shape;331;p30"/>
            <p:cNvSpPr/>
            <p:nvPr/>
          </p:nvSpPr>
          <p:spPr>
            <a:xfrm>
              <a:off x="7560773" y="3472451"/>
              <a:ext cx="614823" cy="1660062"/>
            </a:xfrm>
            <a:custGeom>
              <a:avLst/>
              <a:gdLst/>
              <a:ahLst/>
              <a:cxnLst/>
              <a:rect l="l" t="t" r="r" b="b"/>
              <a:pathLst>
                <a:path w="9122" h="24630" extrusionOk="0">
                  <a:moveTo>
                    <a:pt x="4581" y="0"/>
                  </a:moveTo>
                  <a:cubicBezTo>
                    <a:pt x="4489" y="0"/>
                    <a:pt x="4419" y="54"/>
                    <a:pt x="4386" y="188"/>
                  </a:cubicBezTo>
                  <a:cubicBezTo>
                    <a:pt x="4361" y="282"/>
                    <a:pt x="4386" y="383"/>
                    <a:pt x="4411" y="477"/>
                  </a:cubicBezTo>
                  <a:cubicBezTo>
                    <a:pt x="4650" y="1389"/>
                    <a:pt x="5113" y="2192"/>
                    <a:pt x="5454" y="3062"/>
                  </a:cubicBezTo>
                  <a:cubicBezTo>
                    <a:pt x="5962" y="4370"/>
                    <a:pt x="6087" y="6667"/>
                    <a:pt x="6119" y="7648"/>
                  </a:cubicBezTo>
                  <a:cubicBezTo>
                    <a:pt x="6101" y="7804"/>
                    <a:pt x="6077" y="8003"/>
                    <a:pt x="6052" y="8228"/>
                  </a:cubicBezTo>
                  <a:cubicBezTo>
                    <a:pt x="5952" y="6527"/>
                    <a:pt x="4932" y="4642"/>
                    <a:pt x="4205" y="4395"/>
                  </a:cubicBezTo>
                  <a:cubicBezTo>
                    <a:pt x="4128" y="4368"/>
                    <a:pt x="4065" y="4355"/>
                    <a:pt x="4015" y="4355"/>
                  </a:cubicBezTo>
                  <a:cubicBezTo>
                    <a:pt x="3491" y="4355"/>
                    <a:pt x="4450" y="5776"/>
                    <a:pt x="5235" y="7038"/>
                  </a:cubicBezTo>
                  <a:cubicBezTo>
                    <a:pt x="5788" y="7932"/>
                    <a:pt x="5927" y="8650"/>
                    <a:pt x="5955" y="9046"/>
                  </a:cubicBezTo>
                  <a:cubicBezTo>
                    <a:pt x="5893" y="9551"/>
                    <a:pt x="5823" y="10118"/>
                    <a:pt x="5747" y="10695"/>
                  </a:cubicBezTo>
                  <a:cubicBezTo>
                    <a:pt x="5726" y="10775"/>
                    <a:pt x="5708" y="10855"/>
                    <a:pt x="5691" y="10932"/>
                  </a:cubicBezTo>
                  <a:cubicBezTo>
                    <a:pt x="5705" y="10559"/>
                    <a:pt x="5691" y="10163"/>
                    <a:pt x="5618" y="9825"/>
                  </a:cubicBezTo>
                  <a:cubicBezTo>
                    <a:pt x="5435" y="8961"/>
                    <a:pt x="4288" y="7425"/>
                    <a:pt x="3565" y="7425"/>
                  </a:cubicBezTo>
                  <a:cubicBezTo>
                    <a:pt x="3490" y="7425"/>
                    <a:pt x="3420" y="7441"/>
                    <a:pt x="3356" y="7477"/>
                  </a:cubicBezTo>
                  <a:cubicBezTo>
                    <a:pt x="2670" y="7856"/>
                    <a:pt x="4048" y="8695"/>
                    <a:pt x="4877" y="9784"/>
                  </a:cubicBezTo>
                  <a:cubicBezTo>
                    <a:pt x="5447" y="10528"/>
                    <a:pt x="5555" y="11388"/>
                    <a:pt x="5569" y="11854"/>
                  </a:cubicBezTo>
                  <a:cubicBezTo>
                    <a:pt x="5565" y="11899"/>
                    <a:pt x="5565" y="11944"/>
                    <a:pt x="5569" y="11986"/>
                  </a:cubicBezTo>
                  <a:cubicBezTo>
                    <a:pt x="5527" y="12247"/>
                    <a:pt x="5489" y="12504"/>
                    <a:pt x="5451" y="12745"/>
                  </a:cubicBezTo>
                  <a:cubicBezTo>
                    <a:pt x="5360" y="13308"/>
                    <a:pt x="5276" y="13837"/>
                    <a:pt x="5196" y="14355"/>
                  </a:cubicBezTo>
                  <a:cubicBezTo>
                    <a:pt x="5252" y="13736"/>
                    <a:pt x="5280" y="12883"/>
                    <a:pt x="5117" y="12122"/>
                  </a:cubicBezTo>
                  <a:cubicBezTo>
                    <a:pt x="4817" y="10720"/>
                    <a:pt x="3794" y="9506"/>
                    <a:pt x="3078" y="9425"/>
                  </a:cubicBezTo>
                  <a:cubicBezTo>
                    <a:pt x="3065" y="9424"/>
                    <a:pt x="3052" y="9423"/>
                    <a:pt x="3041" y="9423"/>
                  </a:cubicBezTo>
                  <a:cubicBezTo>
                    <a:pt x="2425" y="9423"/>
                    <a:pt x="4022" y="11480"/>
                    <a:pt x="4640" y="12689"/>
                  </a:cubicBezTo>
                  <a:cubicBezTo>
                    <a:pt x="5113" y="13618"/>
                    <a:pt x="5120" y="14588"/>
                    <a:pt x="5096" y="15009"/>
                  </a:cubicBezTo>
                  <a:cubicBezTo>
                    <a:pt x="4988" y="15743"/>
                    <a:pt x="4891" y="16464"/>
                    <a:pt x="4793" y="17225"/>
                  </a:cubicBezTo>
                  <a:cubicBezTo>
                    <a:pt x="4748" y="16411"/>
                    <a:pt x="4549" y="15375"/>
                    <a:pt x="4310" y="14359"/>
                  </a:cubicBezTo>
                  <a:cubicBezTo>
                    <a:pt x="3973" y="12913"/>
                    <a:pt x="3010" y="12059"/>
                    <a:pt x="2365" y="12059"/>
                  </a:cubicBezTo>
                  <a:cubicBezTo>
                    <a:pt x="2318" y="12059"/>
                    <a:pt x="2272" y="12064"/>
                    <a:pt x="2229" y="12073"/>
                  </a:cubicBezTo>
                  <a:cubicBezTo>
                    <a:pt x="1589" y="12209"/>
                    <a:pt x="2392" y="13005"/>
                    <a:pt x="3600" y="14776"/>
                  </a:cubicBezTo>
                  <a:cubicBezTo>
                    <a:pt x="4470" y="16050"/>
                    <a:pt x="4664" y="17309"/>
                    <a:pt x="4706" y="17918"/>
                  </a:cubicBezTo>
                  <a:cubicBezTo>
                    <a:pt x="4668" y="18241"/>
                    <a:pt x="4629" y="18569"/>
                    <a:pt x="4591" y="18913"/>
                  </a:cubicBezTo>
                  <a:cubicBezTo>
                    <a:pt x="4546" y="19306"/>
                    <a:pt x="4525" y="19727"/>
                    <a:pt x="4522" y="20159"/>
                  </a:cubicBezTo>
                  <a:cubicBezTo>
                    <a:pt x="4372" y="19797"/>
                    <a:pt x="4153" y="19268"/>
                    <a:pt x="3902" y="18686"/>
                  </a:cubicBezTo>
                  <a:cubicBezTo>
                    <a:pt x="3621" y="18039"/>
                    <a:pt x="3374" y="17389"/>
                    <a:pt x="3192" y="16703"/>
                  </a:cubicBezTo>
                  <a:cubicBezTo>
                    <a:pt x="2991" y="15918"/>
                    <a:pt x="2633" y="14946"/>
                    <a:pt x="1784" y="14644"/>
                  </a:cubicBezTo>
                  <a:cubicBezTo>
                    <a:pt x="1708" y="14617"/>
                    <a:pt x="1634" y="14604"/>
                    <a:pt x="1566" y="14604"/>
                  </a:cubicBezTo>
                  <a:cubicBezTo>
                    <a:pt x="1377" y="14604"/>
                    <a:pt x="1224" y="14707"/>
                    <a:pt x="1151" y="14919"/>
                  </a:cubicBezTo>
                  <a:cubicBezTo>
                    <a:pt x="1088" y="15096"/>
                    <a:pt x="1126" y="15291"/>
                    <a:pt x="1182" y="15468"/>
                  </a:cubicBezTo>
                  <a:cubicBezTo>
                    <a:pt x="1495" y="16460"/>
                    <a:pt x="2225" y="17337"/>
                    <a:pt x="2800" y="18190"/>
                  </a:cubicBezTo>
                  <a:cubicBezTo>
                    <a:pt x="3502" y="19243"/>
                    <a:pt x="4191" y="20054"/>
                    <a:pt x="4518" y="20423"/>
                  </a:cubicBezTo>
                  <a:cubicBezTo>
                    <a:pt x="4518" y="20820"/>
                    <a:pt x="4528" y="21220"/>
                    <a:pt x="4549" y="21606"/>
                  </a:cubicBezTo>
                  <a:cubicBezTo>
                    <a:pt x="4494" y="21567"/>
                    <a:pt x="4390" y="21501"/>
                    <a:pt x="4191" y="21373"/>
                  </a:cubicBezTo>
                  <a:cubicBezTo>
                    <a:pt x="3767" y="21095"/>
                    <a:pt x="2476" y="18941"/>
                    <a:pt x="1710" y="18005"/>
                  </a:cubicBezTo>
                  <a:cubicBezTo>
                    <a:pt x="1336" y="17548"/>
                    <a:pt x="846" y="17290"/>
                    <a:pt x="516" y="17290"/>
                  </a:cubicBezTo>
                  <a:cubicBezTo>
                    <a:pt x="171" y="17290"/>
                    <a:pt x="1" y="17572"/>
                    <a:pt x="322" y="18200"/>
                  </a:cubicBezTo>
                  <a:cubicBezTo>
                    <a:pt x="949" y="19431"/>
                    <a:pt x="3753" y="21199"/>
                    <a:pt x="3753" y="21199"/>
                  </a:cubicBezTo>
                  <a:lnTo>
                    <a:pt x="4557" y="21717"/>
                  </a:lnTo>
                  <a:cubicBezTo>
                    <a:pt x="4640" y="23248"/>
                    <a:pt x="4831" y="24542"/>
                    <a:pt x="4831" y="24542"/>
                  </a:cubicBezTo>
                  <a:lnTo>
                    <a:pt x="5350" y="24629"/>
                  </a:lnTo>
                  <a:cubicBezTo>
                    <a:pt x="5350" y="24629"/>
                    <a:pt x="4870" y="23829"/>
                    <a:pt x="4758" y="21755"/>
                  </a:cubicBezTo>
                  <a:cubicBezTo>
                    <a:pt x="4821" y="21662"/>
                    <a:pt x="4971" y="21470"/>
                    <a:pt x="5336" y="21129"/>
                  </a:cubicBezTo>
                  <a:cubicBezTo>
                    <a:pt x="6511" y="20033"/>
                    <a:pt x="8714" y="19637"/>
                    <a:pt x="9048" y="17814"/>
                  </a:cubicBezTo>
                  <a:cubicBezTo>
                    <a:pt x="9122" y="17407"/>
                    <a:pt x="8925" y="16943"/>
                    <a:pt x="8506" y="16943"/>
                  </a:cubicBezTo>
                  <a:cubicBezTo>
                    <a:pt x="8469" y="16943"/>
                    <a:pt x="8431" y="16946"/>
                    <a:pt x="8390" y="16954"/>
                  </a:cubicBezTo>
                  <a:cubicBezTo>
                    <a:pt x="8035" y="17024"/>
                    <a:pt x="7698" y="17396"/>
                    <a:pt x="7513" y="17689"/>
                  </a:cubicBezTo>
                  <a:cubicBezTo>
                    <a:pt x="6891" y="18659"/>
                    <a:pt x="6460" y="19637"/>
                    <a:pt x="5586" y="20433"/>
                  </a:cubicBezTo>
                  <a:cubicBezTo>
                    <a:pt x="5545" y="20468"/>
                    <a:pt x="5005" y="21045"/>
                    <a:pt x="4745" y="21394"/>
                  </a:cubicBezTo>
                  <a:cubicBezTo>
                    <a:pt x="4737" y="21105"/>
                    <a:pt x="4734" y="20799"/>
                    <a:pt x="4741" y="20465"/>
                  </a:cubicBezTo>
                  <a:cubicBezTo>
                    <a:pt x="4915" y="20016"/>
                    <a:pt x="5127" y="19574"/>
                    <a:pt x="5371" y="19160"/>
                  </a:cubicBezTo>
                  <a:cubicBezTo>
                    <a:pt x="6021" y="18057"/>
                    <a:pt x="7145" y="17302"/>
                    <a:pt x="7868" y="16234"/>
                  </a:cubicBezTo>
                  <a:cubicBezTo>
                    <a:pt x="8056" y="15954"/>
                    <a:pt x="8226" y="15119"/>
                    <a:pt x="7792" y="15119"/>
                  </a:cubicBezTo>
                  <a:cubicBezTo>
                    <a:pt x="7719" y="15119"/>
                    <a:pt x="7628" y="15143"/>
                    <a:pt x="7518" y="15197"/>
                  </a:cubicBezTo>
                  <a:cubicBezTo>
                    <a:pt x="7176" y="15364"/>
                    <a:pt x="6832" y="15966"/>
                    <a:pt x="6592" y="16255"/>
                  </a:cubicBezTo>
                  <a:cubicBezTo>
                    <a:pt x="5903" y="17076"/>
                    <a:pt x="5211" y="17960"/>
                    <a:pt x="4825" y="18972"/>
                  </a:cubicBezTo>
                  <a:cubicBezTo>
                    <a:pt x="4835" y="18874"/>
                    <a:pt x="4841" y="18781"/>
                    <a:pt x="4852" y="18683"/>
                  </a:cubicBezTo>
                  <a:cubicBezTo>
                    <a:pt x="4967" y="18412"/>
                    <a:pt x="5509" y="17180"/>
                    <a:pt x="6352" y="15886"/>
                  </a:cubicBezTo>
                  <a:cubicBezTo>
                    <a:pt x="7301" y="14418"/>
                    <a:pt x="8353" y="13398"/>
                    <a:pt x="8265" y="12682"/>
                  </a:cubicBezTo>
                  <a:cubicBezTo>
                    <a:pt x="8249" y="12553"/>
                    <a:pt x="8194" y="12493"/>
                    <a:pt x="8107" y="12493"/>
                  </a:cubicBezTo>
                  <a:cubicBezTo>
                    <a:pt x="7717" y="12493"/>
                    <a:pt x="6697" y="13706"/>
                    <a:pt x="5869" y="15190"/>
                  </a:cubicBezTo>
                  <a:cubicBezTo>
                    <a:pt x="5308" y="16196"/>
                    <a:pt x="5047" y="17180"/>
                    <a:pt x="4929" y="17856"/>
                  </a:cubicBezTo>
                  <a:cubicBezTo>
                    <a:pt x="5023" y="16899"/>
                    <a:pt x="5130" y="15931"/>
                    <a:pt x="5242" y="15002"/>
                  </a:cubicBezTo>
                  <a:cubicBezTo>
                    <a:pt x="5339" y="14532"/>
                    <a:pt x="5656" y="13305"/>
                    <a:pt x="6435" y="12372"/>
                  </a:cubicBezTo>
                  <a:cubicBezTo>
                    <a:pt x="7417" y="11200"/>
                    <a:pt x="8210" y="10232"/>
                    <a:pt x="8223" y="9196"/>
                  </a:cubicBezTo>
                  <a:cubicBezTo>
                    <a:pt x="8227" y="8811"/>
                    <a:pt x="8172" y="8624"/>
                    <a:pt x="8062" y="8624"/>
                  </a:cubicBezTo>
                  <a:cubicBezTo>
                    <a:pt x="7875" y="8624"/>
                    <a:pt x="7527" y="9159"/>
                    <a:pt x="7033" y="10184"/>
                  </a:cubicBezTo>
                  <a:cubicBezTo>
                    <a:pt x="6495" y="11304"/>
                    <a:pt x="5732" y="12769"/>
                    <a:pt x="5378" y="13906"/>
                  </a:cubicBezTo>
                  <a:cubicBezTo>
                    <a:pt x="5468" y="13175"/>
                    <a:pt x="5562" y="12487"/>
                    <a:pt x="5649" y="11860"/>
                  </a:cubicBezTo>
                  <a:cubicBezTo>
                    <a:pt x="5833" y="11311"/>
                    <a:pt x="6344" y="9909"/>
                    <a:pt x="7027" y="8928"/>
                  </a:cubicBezTo>
                  <a:cubicBezTo>
                    <a:pt x="7882" y="7695"/>
                    <a:pt x="8218" y="6927"/>
                    <a:pt x="7689" y="6927"/>
                  </a:cubicBezTo>
                  <a:cubicBezTo>
                    <a:pt x="7682" y="6927"/>
                    <a:pt x="7674" y="6927"/>
                    <a:pt x="7667" y="6927"/>
                  </a:cubicBezTo>
                  <a:cubicBezTo>
                    <a:pt x="7277" y="6941"/>
                    <a:pt x="6373" y="8597"/>
                    <a:pt x="5889" y="10184"/>
                  </a:cubicBezTo>
                  <a:cubicBezTo>
                    <a:pt x="5969" y="9655"/>
                    <a:pt x="6031" y="9248"/>
                    <a:pt x="6070" y="9011"/>
                  </a:cubicBezTo>
                  <a:cubicBezTo>
                    <a:pt x="6091" y="8904"/>
                    <a:pt x="6105" y="8788"/>
                    <a:pt x="6122" y="8663"/>
                  </a:cubicBezTo>
                  <a:cubicBezTo>
                    <a:pt x="6411" y="8107"/>
                    <a:pt x="7068" y="6774"/>
                    <a:pt x="7639" y="5195"/>
                  </a:cubicBezTo>
                  <a:cubicBezTo>
                    <a:pt x="8259" y="3470"/>
                    <a:pt x="8413" y="1889"/>
                    <a:pt x="8123" y="1889"/>
                  </a:cubicBezTo>
                  <a:cubicBezTo>
                    <a:pt x="8062" y="1889"/>
                    <a:pt x="7980" y="1960"/>
                    <a:pt x="7879" y="2116"/>
                  </a:cubicBezTo>
                  <a:cubicBezTo>
                    <a:pt x="7351" y="2933"/>
                    <a:pt x="6769" y="6694"/>
                    <a:pt x="6136" y="8517"/>
                  </a:cubicBezTo>
                  <a:cubicBezTo>
                    <a:pt x="6167" y="8215"/>
                    <a:pt x="6192" y="7884"/>
                    <a:pt x="6209" y="7553"/>
                  </a:cubicBezTo>
                  <a:cubicBezTo>
                    <a:pt x="6286" y="7230"/>
                    <a:pt x="6404" y="6892"/>
                    <a:pt x="6456" y="6593"/>
                  </a:cubicBezTo>
                  <a:cubicBezTo>
                    <a:pt x="6537" y="6137"/>
                    <a:pt x="6599" y="5675"/>
                    <a:pt x="6633" y="5212"/>
                  </a:cubicBezTo>
                  <a:cubicBezTo>
                    <a:pt x="6689" y="4488"/>
                    <a:pt x="6686" y="3754"/>
                    <a:pt x="6574" y="3034"/>
                  </a:cubicBezTo>
                  <a:cubicBezTo>
                    <a:pt x="6439" y="2182"/>
                    <a:pt x="6140" y="1385"/>
                    <a:pt x="5559" y="741"/>
                  </a:cubicBezTo>
                  <a:cubicBezTo>
                    <a:pt x="5448" y="615"/>
                    <a:pt x="4893" y="0"/>
                    <a:pt x="4581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4343"/>
                </a:solidFill>
              </a:endParaRPr>
            </a:p>
          </p:txBody>
        </p:sp>
        <p:sp>
          <p:nvSpPr>
            <p:cNvPr id="332" name="Google Shape;332;p30"/>
            <p:cNvSpPr/>
            <p:nvPr/>
          </p:nvSpPr>
          <p:spPr>
            <a:xfrm>
              <a:off x="1574550" y="4189074"/>
              <a:ext cx="858406" cy="965707"/>
            </a:xfrm>
            <a:custGeom>
              <a:avLst/>
              <a:gdLst/>
              <a:ahLst/>
              <a:cxnLst/>
              <a:rect l="l" t="t" r="r" b="b"/>
              <a:pathLst>
                <a:path w="12736" h="14328" extrusionOk="0">
                  <a:moveTo>
                    <a:pt x="3103" y="0"/>
                  </a:moveTo>
                  <a:cubicBezTo>
                    <a:pt x="3039" y="0"/>
                    <a:pt x="3012" y="82"/>
                    <a:pt x="3038" y="261"/>
                  </a:cubicBezTo>
                  <a:cubicBezTo>
                    <a:pt x="3146" y="981"/>
                    <a:pt x="4677" y="3375"/>
                    <a:pt x="5223" y="4711"/>
                  </a:cubicBezTo>
                  <a:cubicBezTo>
                    <a:pt x="5091" y="4523"/>
                    <a:pt x="4938" y="4325"/>
                    <a:pt x="4785" y="4133"/>
                  </a:cubicBezTo>
                  <a:cubicBezTo>
                    <a:pt x="4670" y="3911"/>
                    <a:pt x="4569" y="3667"/>
                    <a:pt x="4451" y="3473"/>
                  </a:cubicBezTo>
                  <a:cubicBezTo>
                    <a:pt x="4270" y="3177"/>
                    <a:pt x="4075" y="2888"/>
                    <a:pt x="3867" y="2614"/>
                  </a:cubicBezTo>
                  <a:cubicBezTo>
                    <a:pt x="3543" y="2179"/>
                    <a:pt x="3178" y="1768"/>
                    <a:pt x="2760" y="1424"/>
                  </a:cubicBezTo>
                  <a:cubicBezTo>
                    <a:pt x="2263" y="1013"/>
                    <a:pt x="1702" y="710"/>
                    <a:pt x="1058" y="637"/>
                  </a:cubicBezTo>
                  <a:cubicBezTo>
                    <a:pt x="997" y="629"/>
                    <a:pt x="812" y="607"/>
                    <a:pt x="620" y="607"/>
                  </a:cubicBezTo>
                  <a:cubicBezTo>
                    <a:pt x="318" y="607"/>
                    <a:pt x="0" y="662"/>
                    <a:pt x="130" y="909"/>
                  </a:cubicBezTo>
                  <a:cubicBezTo>
                    <a:pt x="164" y="971"/>
                    <a:pt x="227" y="1016"/>
                    <a:pt x="286" y="1058"/>
                  </a:cubicBezTo>
                  <a:cubicBezTo>
                    <a:pt x="871" y="1448"/>
                    <a:pt x="1525" y="1670"/>
                    <a:pt x="2147" y="1991"/>
                  </a:cubicBezTo>
                  <a:cubicBezTo>
                    <a:pt x="3077" y="2471"/>
                    <a:pt x="4281" y="3695"/>
                    <a:pt x="4782" y="4231"/>
                  </a:cubicBezTo>
                  <a:cubicBezTo>
                    <a:pt x="4851" y="4329"/>
                    <a:pt x="4935" y="4451"/>
                    <a:pt x="5032" y="4589"/>
                  </a:cubicBezTo>
                  <a:cubicBezTo>
                    <a:pt x="4266" y="3817"/>
                    <a:pt x="3062" y="3304"/>
                    <a:pt x="2396" y="3304"/>
                  </a:cubicBezTo>
                  <a:cubicBezTo>
                    <a:pt x="2282" y="3304"/>
                    <a:pt x="2183" y="3319"/>
                    <a:pt x="2106" y="3351"/>
                  </a:cubicBezTo>
                  <a:cubicBezTo>
                    <a:pt x="1448" y="3622"/>
                    <a:pt x="2823" y="3977"/>
                    <a:pt x="3984" y="4325"/>
                  </a:cubicBezTo>
                  <a:cubicBezTo>
                    <a:pt x="4740" y="4551"/>
                    <a:pt x="5171" y="4889"/>
                    <a:pt x="5383" y="5098"/>
                  </a:cubicBezTo>
                  <a:cubicBezTo>
                    <a:pt x="5596" y="5407"/>
                    <a:pt x="5835" y="5762"/>
                    <a:pt x="6079" y="6121"/>
                  </a:cubicBezTo>
                  <a:cubicBezTo>
                    <a:pt x="6107" y="6176"/>
                    <a:pt x="6134" y="6228"/>
                    <a:pt x="6166" y="6280"/>
                  </a:cubicBezTo>
                  <a:cubicBezTo>
                    <a:pt x="5988" y="6068"/>
                    <a:pt x="5787" y="5853"/>
                    <a:pt x="5578" y="5696"/>
                  </a:cubicBezTo>
                  <a:cubicBezTo>
                    <a:pt x="5217" y="5427"/>
                    <a:pt x="4451" y="5205"/>
                    <a:pt x="3871" y="5205"/>
                  </a:cubicBezTo>
                  <a:cubicBezTo>
                    <a:pt x="3512" y="5205"/>
                    <a:pt x="3225" y="5290"/>
                    <a:pt x="3149" y="5501"/>
                  </a:cubicBezTo>
                  <a:cubicBezTo>
                    <a:pt x="2955" y="6050"/>
                    <a:pt x="4141" y="5838"/>
                    <a:pt x="5143" y="6040"/>
                  </a:cubicBezTo>
                  <a:cubicBezTo>
                    <a:pt x="5829" y="6176"/>
                    <a:pt x="6312" y="6604"/>
                    <a:pt x="6552" y="6858"/>
                  </a:cubicBezTo>
                  <a:cubicBezTo>
                    <a:pt x="6573" y="6885"/>
                    <a:pt x="6594" y="6910"/>
                    <a:pt x="6615" y="6935"/>
                  </a:cubicBezTo>
                  <a:cubicBezTo>
                    <a:pt x="6723" y="7098"/>
                    <a:pt x="6827" y="7261"/>
                    <a:pt x="6924" y="7415"/>
                  </a:cubicBezTo>
                  <a:cubicBezTo>
                    <a:pt x="7151" y="7776"/>
                    <a:pt x="7366" y="8114"/>
                    <a:pt x="7575" y="8444"/>
                  </a:cubicBezTo>
                  <a:cubicBezTo>
                    <a:pt x="7303" y="8069"/>
                    <a:pt x="6897" y="7578"/>
                    <a:pt x="6431" y="7230"/>
                  </a:cubicBezTo>
                  <a:cubicBezTo>
                    <a:pt x="5847" y="6798"/>
                    <a:pt x="5119" y="6579"/>
                    <a:pt x="4573" y="6579"/>
                  </a:cubicBezTo>
                  <a:cubicBezTo>
                    <a:pt x="4316" y="6579"/>
                    <a:pt x="4098" y="6628"/>
                    <a:pt x="3957" y="6726"/>
                  </a:cubicBezTo>
                  <a:cubicBezTo>
                    <a:pt x="3518" y="7035"/>
                    <a:pt x="5481" y="7404"/>
                    <a:pt x="6441" y="7786"/>
                  </a:cubicBezTo>
                  <a:cubicBezTo>
                    <a:pt x="7165" y="8072"/>
                    <a:pt x="7652" y="8611"/>
                    <a:pt x="7843" y="8859"/>
                  </a:cubicBezTo>
                  <a:cubicBezTo>
                    <a:pt x="8146" y="9321"/>
                    <a:pt x="8445" y="9777"/>
                    <a:pt x="8769" y="10250"/>
                  </a:cubicBezTo>
                  <a:cubicBezTo>
                    <a:pt x="8340" y="9815"/>
                    <a:pt x="7718" y="9335"/>
                    <a:pt x="7085" y="8883"/>
                  </a:cubicBezTo>
                  <a:cubicBezTo>
                    <a:pt x="6553" y="8506"/>
                    <a:pt x="6001" y="8349"/>
                    <a:pt x="5564" y="8349"/>
                  </a:cubicBezTo>
                  <a:cubicBezTo>
                    <a:pt x="5203" y="8349"/>
                    <a:pt x="4919" y="8456"/>
                    <a:pt x="4788" y="8632"/>
                  </a:cubicBezTo>
                  <a:cubicBezTo>
                    <a:pt x="4496" y="9022"/>
                    <a:pt x="5338" y="9071"/>
                    <a:pt x="6890" y="9467"/>
                  </a:cubicBezTo>
                  <a:cubicBezTo>
                    <a:pt x="8003" y="9753"/>
                    <a:pt x="8737" y="10362"/>
                    <a:pt x="9061" y="10681"/>
                  </a:cubicBezTo>
                  <a:cubicBezTo>
                    <a:pt x="9200" y="10880"/>
                    <a:pt x="9339" y="11085"/>
                    <a:pt x="9489" y="11298"/>
                  </a:cubicBezTo>
                  <a:cubicBezTo>
                    <a:pt x="9656" y="11537"/>
                    <a:pt x="9854" y="11784"/>
                    <a:pt x="10063" y="12028"/>
                  </a:cubicBezTo>
                  <a:cubicBezTo>
                    <a:pt x="9802" y="11899"/>
                    <a:pt x="9416" y="11711"/>
                    <a:pt x="8991" y="11510"/>
                  </a:cubicBezTo>
                  <a:cubicBezTo>
                    <a:pt x="8514" y="11283"/>
                    <a:pt x="8052" y="11043"/>
                    <a:pt x="7613" y="10747"/>
                  </a:cubicBezTo>
                  <a:cubicBezTo>
                    <a:pt x="7224" y="10485"/>
                    <a:pt x="6732" y="10207"/>
                    <a:pt x="6242" y="10207"/>
                  </a:cubicBezTo>
                  <a:cubicBezTo>
                    <a:pt x="6096" y="10207"/>
                    <a:pt x="5951" y="10232"/>
                    <a:pt x="5808" y="10288"/>
                  </a:cubicBezTo>
                  <a:cubicBezTo>
                    <a:pt x="5596" y="10375"/>
                    <a:pt x="5501" y="10546"/>
                    <a:pt x="5588" y="10758"/>
                  </a:cubicBezTo>
                  <a:cubicBezTo>
                    <a:pt x="5641" y="10887"/>
                    <a:pt x="5759" y="10977"/>
                    <a:pt x="5877" y="11050"/>
                  </a:cubicBezTo>
                  <a:cubicBezTo>
                    <a:pt x="6542" y="11450"/>
                    <a:pt x="7387" y="11579"/>
                    <a:pt x="8125" y="11778"/>
                  </a:cubicBezTo>
                  <a:cubicBezTo>
                    <a:pt x="9040" y="12017"/>
                    <a:pt x="9826" y="12133"/>
                    <a:pt x="10192" y="12178"/>
                  </a:cubicBezTo>
                  <a:cubicBezTo>
                    <a:pt x="10386" y="12400"/>
                    <a:pt x="10592" y="12616"/>
                    <a:pt x="10794" y="12825"/>
                  </a:cubicBezTo>
                  <a:cubicBezTo>
                    <a:pt x="10744" y="12832"/>
                    <a:pt x="10651" y="12846"/>
                    <a:pt x="10476" y="12870"/>
                  </a:cubicBezTo>
                  <a:cubicBezTo>
                    <a:pt x="10459" y="12873"/>
                    <a:pt x="10438" y="12874"/>
                    <a:pt x="10415" y="12874"/>
                  </a:cubicBezTo>
                  <a:cubicBezTo>
                    <a:pt x="9937" y="12874"/>
                    <a:pt x="8275" y="12348"/>
                    <a:pt x="7425" y="12209"/>
                  </a:cubicBezTo>
                  <a:cubicBezTo>
                    <a:pt x="7327" y="12192"/>
                    <a:pt x="7230" y="12185"/>
                    <a:pt x="7137" y="12185"/>
                  </a:cubicBezTo>
                  <a:cubicBezTo>
                    <a:pt x="6390" y="12185"/>
                    <a:pt x="5890" y="12668"/>
                    <a:pt x="6744" y="13005"/>
                  </a:cubicBezTo>
                  <a:cubicBezTo>
                    <a:pt x="7055" y="13128"/>
                    <a:pt x="7521" y="13170"/>
                    <a:pt x="8010" y="13170"/>
                  </a:cubicBezTo>
                  <a:cubicBezTo>
                    <a:pt x="9030" y="13170"/>
                    <a:pt x="10147" y="12988"/>
                    <a:pt x="10147" y="12988"/>
                  </a:cubicBezTo>
                  <a:lnTo>
                    <a:pt x="10852" y="12884"/>
                  </a:lnTo>
                  <a:cubicBezTo>
                    <a:pt x="11653" y="13702"/>
                    <a:pt x="12401" y="14328"/>
                    <a:pt x="12401" y="14328"/>
                  </a:cubicBezTo>
                  <a:lnTo>
                    <a:pt x="12735" y="14126"/>
                  </a:lnTo>
                  <a:cubicBezTo>
                    <a:pt x="12735" y="14126"/>
                    <a:pt x="12070" y="13914"/>
                    <a:pt x="10985" y="12804"/>
                  </a:cubicBezTo>
                  <a:cubicBezTo>
                    <a:pt x="10974" y="12724"/>
                    <a:pt x="10961" y="12539"/>
                    <a:pt x="10998" y="12167"/>
                  </a:cubicBezTo>
                  <a:cubicBezTo>
                    <a:pt x="11117" y="10977"/>
                    <a:pt x="12154" y="9665"/>
                    <a:pt x="11441" y="8479"/>
                  </a:cubicBezTo>
                  <a:cubicBezTo>
                    <a:pt x="11333" y="8300"/>
                    <a:pt x="11139" y="8165"/>
                    <a:pt x="10952" y="8165"/>
                  </a:cubicBezTo>
                  <a:cubicBezTo>
                    <a:pt x="10843" y="8165"/>
                    <a:pt x="10736" y="8212"/>
                    <a:pt x="10651" y="8323"/>
                  </a:cubicBezTo>
                  <a:cubicBezTo>
                    <a:pt x="10484" y="8538"/>
                    <a:pt x="10481" y="8910"/>
                    <a:pt x="10518" y="9168"/>
                  </a:cubicBezTo>
                  <a:cubicBezTo>
                    <a:pt x="10651" y="10017"/>
                    <a:pt x="10891" y="10779"/>
                    <a:pt x="10794" y="11656"/>
                  </a:cubicBezTo>
                  <a:cubicBezTo>
                    <a:pt x="10790" y="11698"/>
                    <a:pt x="10773" y="12289"/>
                    <a:pt x="10797" y="12609"/>
                  </a:cubicBezTo>
                  <a:cubicBezTo>
                    <a:pt x="10651" y="12452"/>
                    <a:pt x="10497" y="12282"/>
                    <a:pt x="10338" y="12091"/>
                  </a:cubicBezTo>
                  <a:cubicBezTo>
                    <a:pt x="10213" y="11753"/>
                    <a:pt x="10115" y="11402"/>
                    <a:pt x="10046" y="11050"/>
                  </a:cubicBezTo>
                  <a:cubicBezTo>
                    <a:pt x="9864" y="10111"/>
                    <a:pt x="10122" y="9133"/>
                    <a:pt x="10000" y="8180"/>
                  </a:cubicBezTo>
                  <a:cubicBezTo>
                    <a:pt x="9973" y="7969"/>
                    <a:pt x="9744" y="7542"/>
                    <a:pt x="9527" y="7542"/>
                  </a:cubicBezTo>
                  <a:cubicBezTo>
                    <a:pt x="9443" y="7542"/>
                    <a:pt x="9362" y="7606"/>
                    <a:pt x="9294" y="7770"/>
                  </a:cubicBezTo>
                  <a:cubicBezTo>
                    <a:pt x="9182" y="8030"/>
                    <a:pt x="9291" y="8538"/>
                    <a:pt x="9297" y="8820"/>
                  </a:cubicBezTo>
                  <a:cubicBezTo>
                    <a:pt x="9315" y="9620"/>
                    <a:pt x="9363" y="10455"/>
                    <a:pt x="9649" y="11214"/>
                  </a:cubicBezTo>
                  <a:cubicBezTo>
                    <a:pt x="9604" y="11155"/>
                    <a:pt x="9562" y="11099"/>
                    <a:pt x="9520" y="11040"/>
                  </a:cubicBezTo>
                  <a:cubicBezTo>
                    <a:pt x="9450" y="10831"/>
                    <a:pt x="9148" y="9871"/>
                    <a:pt x="8978" y="8733"/>
                  </a:cubicBezTo>
                  <a:cubicBezTo>
                    <a:pt x="8790" y="7439"/>
                    <a:pt x="8869" y="6350"/>
                    <a:pt x="8469" y="5991"/>
                  </a:cubicBezTo>
                  <a:cubicBezTo>
                    <a:pt x="8427" y="5953"/>
                    <a:pt x="8389" y="5936"/>
                    <a:pt x="8355" y="5936"/>
                  </a:cubicBezTo>
                  <a:cubicBezTo>
                    <a:pt x="8067" y="5936"/>
                    <a:pt x="8073" y="7223"/>
                    <a:pt x="8365" y="8580"/>
                  </a:cubicBezTo>
                  <a:cubicBezTo>
                    <a:pt x="8549" y="9422"/>
                    <a:pt x="8887" y="10100"/>
                    <a:pt x="9155" y="10535"/>
                  </a:cubicBezTo>
                  <a:cubicBezTo>
                    <a:pt x="8734" y="9954"/>
                    <a:pt x="8320" y="9360"/>
                    <a:pt x="7923" y="8785"/>
                  </a:cubicBezTo>
                  <a:cubicBezTo>
                    <a:pt x="7746" y="8472"/>
                    <a:pt x="7318" y="7627"/>
                    <a:pt x="7293" y="6722"/>
                  </a:cubicBezTo>
                  <a:cubicBezTo>
                    <a:pt x="7262" y="5581"/>
                    <a:pt x="7231" y="4645"/>
                    <a:pt x="6726" y="4061"/>
                  </a:cubicBezTo>
                  <a:cubicBezTo>
                    <a:pt x="6577" y="3888"/>
                    <a:pt x="6468" y="3803"/>
                    <a:pt x="6399" y="3803"/>
                  </a:cubicBezTo>
                  <a:cubicBezTo>
                    <a:pt x="6233" y="3803"/>
                    <a:pt x="6288" y="4282"/>
                    <a:pt x="6545" y="5198"/>
                  </a:cubicBezTo>
                  <a:cubicBezTo>
                    <a:pt x="6799" y="6092"/>
                    <a:pt x="7095" y="7290"/>
                    <a:pt x="7457" y="8104"/>
                  </a:cubicBezTo>
                  <a:cubicBezTo>
                    <a:pt x="7147" y="7648"/>
                    <a:pt x="6858" y="7216"/>
                    <a:pt x="6598" y="6823"/>
                  </a:cubicBezTo>
                  <a:cubicBezTo>
                    <a:pt x="6431" y="6423"/>
                    <a:pt x="6027" y="5386"/>
                    <a:pt x="5922" y="4499"/>
                  </a:cubicBezTo>
                  <a:cubicBezTo>
                    <a:pt x="5813" y="3562"/>
                    <a:pt x="5662" y="2990"/>
                    <a:pt x="5438" y="2990"/>
                  </a:cubicBezTo>
                  <a:cubicBezTo>
                    <a:pt x="5393" y="2990"/>
                    <a:pt x="5344" y="3013"/>
                    <a:pt x="5293" y="3062"/>
                  </a:cubicBezTo>
                  <a:cubicBezTo>
                    <a:pt x="5081" y="3264"/>
                    <a:pt x="5394" y="4638"/>
                    <a:pt x="5905" y="5766"/>
                  </a:cubicBezTo>
                  <a:cubicBezTo>
                    <a:pt x="5689" y="5428"/>
                    <a:pt x="5526" y="5170"/>
                    <a:pt x="5429" y="5018"/>
                  </a:cubicBezTo>
                  <a:cubicBezTo>
                    <a:pt x="5387" y="4947"/>
                    <a:pt x="5338" y="4875"/>
                    <a:pt x="5286" y="4798"/>
                  </a:cubicBezTo>
                  <a:cubicBezTo>
                    <a:pt x="5171" y="4342"/>
                    <a:pt x="4882" y="3271"/>
                    <a:pt x="4423" y="2105"/>
                  </a:cubicBezTo>
                  <a:cubicBezTo>
                    <a:pt x="3954" y="917"/>
                    <a:pt x="3318" y="0"/>
                    <a:pt x="3103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30"/>
            <p:cNvSpPr/>
            <p:nvPr/>
          </p:nvSpPr>
          <p:spPr>
            <a:xfrm>
              <a:off x="2216132" y="4002983"/>
              <a:ext cx="713496" cy="1146878"/>
            </a:xfrm>
            <a:custGeom>
              <a:avLst/>
              <a:gdLst/>
              <a:ahLst/>
              <a:cxnLst/>
              <a:rect l="l" t="t" r="r" b="b"/>
              <a:pathLst>
                <a:path w="10586" h="17016" extrusionOk="0">
                  <a:moveTo>
                    <a:pt x="8443" y="0"/>
                  </a:moveTo>
                  <a:cubicBezTo>
                    <a:pt x="8399" y="0"/>
                    <a:pt x="8354" y="25"/>
                    <a:pt x="8310" y="82"/>
                  </a:cubicBezTo>
                  <a:cubicBezTo>
                    <a:pt x="8264" y="142"/>
                    <a:pt x="8250" y="214"/>
                    <a:pt x="8239" y="288"/>
                  </a:cubicBezTo>
                  <a:cubicBezTo>
                    <a:pt x="8125" y="980"/>
                    <a:pt x="8191" y="1669"/>
                    <a:pt x="8156" y="2369"/>
                  </a:cubicBezTo>
                  <a:cubicBezTo>
                    <a:pt x="8104" y="3412"/>
                    <a:pt x="7485" y="5012"/>
                    <a:pt x="7203" y="5691"/>
                  </a:cubicBezTo>
                  <a:cubicBezTo>
                    <a:pt x="7144" y="5792"/>
                    <a:pt x="7067" y="5921"/>
                    <a:pt x="6980" y="6067"/>
                  </a:cubicBezTo>
                  <a:cubicBezTo>
                    <a:pt x="7433" y="4877"/>
                    <a:pt x="7318" y="3283"/>
                    <a:pt x="6900" y="2890"/>
                  </a:cubicBezTo>
                  <a:cubicBezTo>
                    <a:pt x="6828" y="2823"/>
                    <a:pt x="6770" y="2792"/>
                    <a:pt x="6725" y="2792"/>
                  </a:cubicBezTo>
                  <a:cubicBezTo>
                    <a:pt x="6448" y="2792"/>
                    <a:pt x="6648" y="3970"/>
                    <a:pt x="6789" y="5006"/>
                  </a:cubicBezTo>
                  <a:cubicBezTo>
                    <a:pt x="6893" y="5785"/>
                    <a:pt x="6765" y="6317"/>
                    <a:pt x="6664" y="6595"/>
                  </a:cubicBezTo>
                  <a:cubicBezTo>
                    <a:pt x="6465" y="6919"/>
                    <a:pt x="6246" y="7284"/>
                    <a:pt x="6017" y="7653"/>
                  </a:cubicBezTo>
                  <a:cubicBezTo>
                    <a:pt x="5978" y="7702"/>
                    <a:pt x="5940" y="7750"/>
                    <a:pt x="5905" y="7796"/>
                  </a:cubicBezTo>
                  <a:cubicBezTo>
                    <a:pt x="6027" y="7549"/>
                    <a:pt x="6142" y="7274"/>
                    <a:pt x="6197" y="7020"/>
                  </a:cubicBezTo>
                  <a:cubicBezTo>
                    <a:pt x="6348" y="6320"/>
                    <a:pt x="5969" y="4730"/>
                    <a:pt x="5402" y="4730"/>
                  </a:cubicBezTo>
                  <a:cubicBezTo>
                    <a:pt x="5393" y="4730"/>
                    <a:pt x="5385" y="4730"/>
                    <a:pt x="5376" y="4731"/>
                  </a:cubicBezTo>
                  <a:cubicBezTo>
                    <a:pt x="4792" y="4776"/>
                    <a:pt x="5474" y="5771"/>
                    <a:pt x="5704" y="6766"/>
                  </a:cubicBezTo>
                  <a:cubicBezTo>
                    <a:pt x="5863" y="7448"/>
                    <a:pt x="5672" y="8063"/>
                    <a:pt x="5540" y="8387"/>
                  </a:cubicBezTo>
                  <a:cubicBezTo>
                    <a:pt x="5522" y="8418"/>
                    <a:pt x="5512" y="8447"/>
                    <a:pt x="5498" y="8477"/>
                  </a:cubicBezTo>
                  <a:cubicBezTo>
                    <a:pt x="5390" y="8644"/>
                    <a:pt x="5286" y="8805"/>
                    <a:pt x="5185" y="8958"/>
                  </a:cubicBezTo>
                  <a:cubicBezTo>
                    <a:pt x="4952" y="9312"/>
                    <a:pt x="4732" y="9646"/>
                    <a:pt x="4520" y="9974"/>
                  </a:cubicBezTo>
                  <a:cubicBezTo>
                    <a:pt x="4747" y="9574"/>
                    <a:pt x="5025" y="8999"/>
                    <a:pt x="5150" y="8429"/>
                  </a:cubicBezTo>
                  <a:cubicBezTo>
                    <a:pt x="5376" y="7385"/>
                    <a:pt x="5053" y="6244"/>
                    <a:pt x="4590" y="5969"/>
                  </a:cubicBezTo>
                  <a:cubicBezTo>
                    <a:pt x="4560" y="5952"/>
                    <a:pt x="4534" y="5943"/>
                    <a:pt x="4512" y="5943"/>
                  </a:cubicBezTo>
                  <a:cubicBezTo>
                    <a:pt x="4186" y="5943"/>
                    <a:pt x="4604" y="7705"/>
                    <a:pt x="4649" y="8669"/>
                  </a:cubicBezTo>
                  <a:cubicBezTo>
                    <a:pt x="4687" y="9449"/>
                    <a:pt x="4395" y="10113"/>
                    <a:pt x="4252" y="10391"/>
                  </a:cubicBezTo>
                  <a:cubicBezTo>
                    <a:pt x="3953" y="10857"/>
                    <a:pt x="3664" y="11316"/>
                    <a:pt x="3366" y="11807"/>
                  </a:cubicBezTo>
                  <a:cubicBezTo>
                    <a:pt x="3584" y="11236"/>
                    <a:pt x="3766" y="10471"/>
                    <a:pt x="3915" y="9706"/>
                  </a:cubicBezTo>
                  <a:cubicBezTo>
                    <a:pt x="4145" y="8537"/>
                    <a:pt x="3671" y="7615"/>
                    <a:pt x="3199" y="7514"/>
                  </a:cubicBezTo>
                  <a:cubicBezTo>
                    <a:pt x="3171" y="7508"/>
                    <a:pt x="3145" y="7505"/>
                    <a:pt x="3122" y="7505"/>
                  </a:cubicBezTo>
                  <a:cubicBezTo>
                    <a:pt x="2757" y="7505"/>
                    <a:pt x="3040" y="8289"/>
                    <a:pt x="3303" y="9775"/>
                  </a:cubicBezTo>
                  <a:cubicBezTo>
                    <a:pt x="3504" y="10906"/>
                    <a:pt x="3250" y="11821"/>
                    <a:pt x="3094" y="12253"/>
                  </a:cubicBezTo>
                  <a:cubicBezTo>
                    <a:pt x="2969" y="12458"/>
                    <a:pt x="2840" y="12670"/>
                    <a:pt x="2708" y="12893"/>
                  </a:cubicBezTo>
                  <a:cubicBezTo>
                    <a:pt x="2558" y="13147"/>
                    <a:pt x="2415" y="13428"/>
                    <a:pt x="2280" y="13717"/>
                  </a:cubicBezTo>
                  <a:cubicBezTo>
                    <a:pt x="2290" y="13428"/>
                    <a:pt x="2301" y="13001"/>
                    <a:pt x="2308" y="12527"/>
                  </a:cubicBezTo>
                  <a:cubicBezTo>
                    <a:pt x="2318" y="11999"/>
                    <a:pt x="2346" y="11480"/>
                    <a:pt x="2436" y="10962"/>
                  </a:cubicBezTo>
                  <a:cubicBezTo>
                    <a:pt x="2537" y="10360"/>
                    <a:pt x="2593" y="9591"/>
                    <a:pt x="2106" y="9125"/>
                  </a:cubicBezTo>
                  <a:cubicBezTo>
                    <a:pt x="2021" y="9044"/>
                    <a:pt x="1930" y="9001"/>
                    <a:pt x="1838" y="9001"/>
                  </a:cubicBezTo>
                  <a:cubicBezTo>
                    <a:pt x="1753" y="9001"/>
                    <a:pt x="1668" y="9039"/>
                    <a:pt x="1591" y="9118"/>
                  </a:cubicBezTo>
                  <a:cubicBezTo>
                    <a:pt x="1493" y="9219"/>
                    <a:pt x="1463" y="9365"/>
                    <a:pt x="1445" y="9504"/>
                  </a:cubicBezTo>
                  <a:cubicBezTo>
                    <a:pt x="1354" y="10273"/>
                    <a:pt x="1584" y="11098"/>
                    <a:pt x="1709" y="11853"/>
                  </a:cubicBezTo>
                  <a:cubicBezTo>
                    <a:pt x="1866" y="12781"/>
                    <a:pt x="2085" y="13547"/>
                    <a:pt x="2197" y="13898"/>
                  </a:cubicBezTo>
                  <a:cubicBezTo>
                    <a:pt x="2075" y="14170"/>
                    <a:pt x="1959" y="14444"/>
                    <a:pt x="1855" y="14712"/>
                  </a:cubicBezTo>
                  <a:cubicBezTo>
                    <a:pt x="1827" y="14671"/>
                    <a:pt x="1779" y="14591"/>
                    <a:pt x="1681" y="14444"/>
                  </a:cubicBezTo>
                  <a:cubicBezTo>
                    <a:pt x="1479" y="14125"/>
                    <a:pt x="1261" y="12263"/>
                    <a:pt x="1028" y="11393"/>
                  </a:cubicBezTo>
                  <a:cubicBezTo>
                    <a:pt x="889" y="10875"/>
                    <a:pt x="543" y="10505"/>
                    <a:pt x="295" y="10505"/>
                  </a:cubicBezTo>
                  <a:cubicBezTo>
                    <a:pt x="125" y="10505"/>
                    <a:pt x="1" y="10679"/>
                    <a:pt x="22" y="11098"/>
                  </a:cubicBezTo>
                  <a:cubicBezTo>
                    <a:pt x="71" y="12131"/>
                    <a:pt x="1438" y="14191"/>
                    <a:pt x="1438" y="14191"/>
                  </a:cubicBezTo>
                  <a:lnTo>
                    <a:pt x="1824" y="14793"/>
                  </a:lnTo>
                  <a:cubicBezTo>
                    <a:pt x="1413" y="15857"/>
                    <a:pt x="1149" y="16797"/>
                    <a:pt x="1149" y="16797"/>
                  </a:cubicBezTo>
                  <a:lnTo>
                    <a:pt x="1473" y="17015"/>
                  </a:lnTo>
                  <a:cubicBezTo>
                    <a:pt x="1473" y="17015"/>
                    <a:pt x="1389" y="16326"/>
                    <a:pt x="1953" y="14879"/>
                  </a:cubicBezTo>
                  <a:cubicBezTo>
                    <a:pt x="2022" y="14834"/>
                    <a:pt x="2186" y="14751"/>
                    <a:pt x="2537" y="14629"/>
                  </a:cubicBezTo>
                  <a:cubicBezTo>
                    <a:pt x="3671" y="14246"/>
                    <a:pt x="5296" y="14650"/>
                    <a:pt x="6083" y="13508"/>
                  </a:cubicBezTo>
                  <a:cubicBezTo>
                    <a:pt x="6271" y="13234"/>
                    <a:pt x="6267" y="12813"/>
                    <a:pt x="5898" y="12726"/>
                  </a:cubicBezTo>
                  <a:cubicBezTo>
                    <a:pt x="5855" y="12716"/>
                    <a:pt x="5811" y="12711"/>
                    <a:pt x="5765" y="12711"/>
                  </a:cubicBezTo>
                  <a:cubicBezTo>
                    <a:pt x="5526" y="12711"/>
                    <a:pt x="5255" y="12836"/>
                    <a:pt x="5074" y="12956"/>
                  </a:cubicBezTo>
                  <a:cubicBezTo>
                    <a:pt x="4353" y="13425"/>
                    <a:pt x="3759" y="13958"/>
                    <a:pt x="2920" y="14232"/>
                  </a:cubicBezTo>
                  <a:cubicBezTo>
                    <a:pt x="2882" y="14246"/>
                    <a:pt x="2335" y="14472"/>
                    <a:pt x="2054" y="14629"/>
                  </a:cubicBezTo>
                  <a:cubicBezTo>
                    <a:pt x="2134" y="14430"/>
                    <a:pt x="2227" y="14218"/>
                    <a:pt x="2335" y="13996"/>
                  </a:cubicBezTo>
                  <a:cubicBezTo>
                    <a:pt x="2593" y="13741"/>
                    <a:pt x="2871" y="13508"/>
                    <a:pt x="3163" y="13300"/>
                  </a:cubicBezTo>
                  <a:cubicBezTo>
                    <a:pt x="3943" y="12747"/>
                    <a:pt x="4941" y="12580"/>
                    <a:pt x="5759" y="12075"/>
                  </a:cubicBezTo>
                  <a:cubicBezTo>
                    <a:pt x="6009" y="11921"/>
                    <a:pt x="6465" y="11261"/>
                    <a:pt x="5870" y="11261"/>
                  </a:cubicBezTo>
                  <a:cubicBezTo>
                    <a:pt x="5861" y="11261"/>
                    <a:pt x="5852" y="11261"/>
                    <a:pt x="5842" y="11261"/>
                  </a:cubicBezTo>
                  <a:cubicBezTo>
                    <a:pt x="5557" y="11268"/>
                    <a:pt x="5140" y="11574"/>
                    <a:pt x="4886" y="11696"/>
                  </a:cubicBezTo>
                  <a:cubicBezTo>
                    <a:pt x="4165" y="12044"/>
                    <a:pt x="3421" y="12434"/>
                    <a:pt x="2850" y="13004"/>
                  </a:cubicBezTo>
                  <a:cubicBezTo>
                    <a:pt x="2885" y="12941"/>
                    <a:pt x="2920" y="12879"/>
                    <a:pt x="2955" y="12816"/>
                  </a:cubicBezTo>
                  <a:cubicBezTo>
                    <a:pt x="3118" y="12667"/>
                    <a:pt x="3867" y="11995"/>
                    <a:pt x="4837" y="11372"/>
                  </a:cubicBezTo>
                  <a:cubicBezTo>
                    <a:pt x="5933" y="10666"/>
                    <a:pt x="6959" y="10290"/>
                    <a:pt x="7120" y="9779"/>
                  </a:cubicBezTo>
                  <a:cubicBezTo>
                    <a:pt x="7162" y="9645"/>
                    <a:pt x="7104" y="9585"/>
                    <a:pt x="6972" y="9585"/>
                  </a:cubicBezTo>
                  <a:cubicBezTo>
                    <a:pt x="6600" y="9585"/>
                    <a:pt x="5642" y="10069"/>
                    <a:pt x="4722" y="10750"/>
                  </a:cubicBezTo>
                  <a:cubicBezTo>
                    <a:pt x="4030" y="11265"/>
                    <a:pt x="3553" y="11853"/>
                    <a:pt x="3265" y="12277"/>
                  </a:cubicBezTo>
                  <a:cubicBezTo>
                    <a:pt x="3619" y="11654"/>
                    <a:pt x="3992" y="11028"/>
                    <a:pt x="4350" y="10430"/>
                  </a:cubicBezTo>
                  <a:cubicBezTo>
                    <a:pt x="4562" y="10141"/>
                    <a:pt x="5153" y="9399"/>
                    <a:pt x="5972" y="9007"/>
                  </a:cubicBezTo>
                  <a:cubicBezTo>
                    <a:pt x="6998" y="8509"/>
                    <a:pt x="7836" y="8092"/>
                    <a:pt x="8159" y="7392"/>
                  </a:cubicBezTo>
                  <a:cubicBezTo>
                    <a:pt x="8300" y="7092"/>
                    <a:pt x="8306" y="6945"/>
                    <a:pt x="8184" y="6945"/>
                  </a:cubicBezTo>
                  <a:cubicBezTo>
                    <a:pt x="8023" y="6945"/>
                    <a:pt x="7639" y="7202"/>
                    <a:pt x="7050" y="7698"/>
                  </a:cubicBezTo>
                  <a:cubicBezTo>
                    <a:pt x="6340" y="8297"/>
                    <a:pt x="5370" y="9059"/>
                    <a:pt x="4778" y="9727"/>
                  </a:cubicBezTo>
                  <a:cubicBezTo>
                    <a:pt x="5066" y="9257"/>
                    <a:pt x="5341" y="8815"/>
                    <a:pt x="5592" y="8415"/>
                  </a:cubicBezTo>
                  <a:cubicBezTo>
                    <a:pt x="5888" y="8098"/>
                    <a:pt x="6664" y="7302"/>
                    <a:pt x="7429" y="6843"/>
                  </a:cubicBezTo>
                  <a:cubicBezTo>
                    <a:pt x="8403" y="6255"/>
                    <a:pt x="8866" y="5834"/>
                    <a:pt x="8477" y="5677"/>
                  </a:cubicBezTo>
                  <a:cubicBezTo>
                    <a:pt x="8461" y="5670"/>
                    <a:pt x="8442" y="5667"/>
                    <a:pt x="8420" y="5667"/>
                  </a:cubicBezTo>
                  <a:cubicBezTo>
                    <a:pt x="8076" y="5667"/>
                    <a:pt x="7036" y="6473"/>
                    <a:pt x="6271" y="7347"/>
                  </a:cubicBezTo>
                  <a:cubicBezTo>
                    <a:pt x="6486" y="7013"/>
                    <a:pt x="6653" y="6756"/>
                    <a:pt x="6754" y="6606"/>
                  </a:cubicBezTo>
                  <a:cubicBezTo>
                    <a:pt x="6799" y="6539"/>
                    <a:pt x="6844" y="6463"/>
                    <a:pt x="6893" y="6383"/>
                  </a:cubicBezTo>
                  <a:cubicBezTo>
                    <a:pt x="7262" y="6094"/>
                    <a:pt x="8118" y="5388"/>
                    <a:pt x="8991" y="4487"/>
                  </a:cubicBezTo>
                  <a:cubicBezTo>
                    <a:pt x="9985" y="3459"/>
                    <a:pt x="10586" y="2380"/>
                    <a:pt x="10303" y="2380"/>
                  </a:cubicBezTo>
                  <a:cubicBezTo>
                    <a:pt x="10258" y="2380"/>
                    <a:pt x="10191" y="2407"/>
                    <a:pt x="10101" y="2465"/>
                  </a:cubicBezTo>
                  <a:cubicBezTo>
                    <a:pt x="9489" y="2859"/>
                    <a:pt x="7937" y="5242"/>
                    <a:pt x="6949" y="6289"/>
                  </a:cubicBezTo>
                  <a:cubicBezTo>
                    <a:pt x="7064" y="6094"/>
                    <a:pt x="7182" y="5876"/>
                    <a:pt x="7293" y="5656"/>
                  </a:cubicBezTo>
                  <a:cubicBezTo>
                    <a:pt x="7446" y="5458"/>
                    <a:pt x="7631" y="5266"/>
                    <a:pt x="7756" y="5078"/>
                  </a:cubicBezTo>
                  <a:cubicBezTo>
                    <a:pt x="7951" y="4790"/>
                    <a:pt x="8135" y="4494"/>
                    <a:pt x="8302" y="4191"/>
                  </a:cubicBezTo>
                  <a:cubicBezTo>
                    <a:pt x="8560" y="3715"/>
                    <a:pt x="8786" y="3214"/>
                    <a:pt x="8928" y="2692"/>
                  </a:cubicBezTo>
                  <a:cubicBezTo>
                    <a:pt x="9095" y="2069"/>
                    <a:pt x="9137" y="1436"/>
                    <a:pt x="8943" y="816"/>
                  </a:cubicBezTo>
                  <a:cubicBezTo>
                    <a:pt x="8898" y="688"/>
                    <a:pt x="8677" y="0"/>
                    <a:pt x="8443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334;p30"/>
            <p:cNvSpPr/>
            <p:nvPr/>
          </p:nvSpPr>
          <p:spPr>
            <a:xfrm>
              <a:off x="2668117" y="4007296"/>
              <a:ext cx="713429" cy="1147013"/>
            </a:xfrm>
            <a:custGeom>
              <a:avLst/>
              <a:gdLst/>
              <a:ahLst/>
              <a:cxnLst/>
              <a:rect l="l" t="t" r="r" b="b"/>
              <a:pathLst>
                <a:path w="10585" h="17018" extrusionOk="0">
                  <a:moveTo>
                    <a:pt x="8444" y="0"/>
                  </a:moveTo>
                  <a:cubicBezTo>
                    <a:pt x="8400" y="0"/>
                    <a:pt x="8355" y="24"/>
                    <a:pt x="8311" y="81"/>
                  </a:cubicBezTo>
                  <a:cubicBezTo>
                    <a:pt x="8266" y="140"/>
                    <a:pt x="8252" y="213"/>
                    <a:pt x="8242" y="286"/>
                  </a:cubicBezTo>
                  <a:cubicBezTo>
                    <a:pt x="8127" y="982"/>
                    <a:pt x="8193" y="1668"/>
                    <a:pt x="8158" y="2367"/>
                  </a:cubicBezTo>
                  <a:cubicBezTo>
                    <a:pt x="8102" y="3411"/>
                    <a:pt x="7483" y="5014"/>
                    <a:pt x="7205" y="5690"/>
                  </a:cubicBezTo>
                  <a:cubicBezTo>
                    <a:pt x="7145" y="5794"/>
                    <a:pt x="7069" y="5919"/>
                    <a:pt x="6982" y="6069"/>
                  </a:cubicBezTo>
                  <a:cubicBezTo>
                    <a:pt x="7434" y="4879"/>
                    <a:pt x="7316" y="3282"/>
                    <a:pt x="6898" y="2889"/>
                  </a:cubicBezTo>
                  <a:cubicBezTo>
                    <a:pt x="6827" y="2822"/>
                    <a:pt x="6769" y="2791"/>
                    <a:pt x="6725" y="2791"/>
                  </a:cubicBezTo>
                  <a:cubicBezTo>
                    <a:pt x="6450" y="2791"/>
                    <a:pt x="6650" y="3968"/>
                    <a:pt x="6791" y="5004"/>
                  </a:cubicBezTo>
                  <a:cubicBezTo>
                    <a:pt x="6895" y="5783"/>
                    <a:pt x="6766" y="6316"/>
                    <a:pt x="6662" y="6594"/>
                  </a:cubicBezTo>
                  <a:cubicBezTo>
                    <a:pt x="6467" y="6918"/>
                    <a:pt x="6245" y="7283"/>
                    <a:pt x="6018" y="7652"/>
                  </a:cubicBezTo>
                  <a:cubicBezTo>
                    <a:pt x="5980" y="7700"/>
                    <a:pt x="5941" y="7749"/>
                    <a:pt x="5907" y="7798"/>
                  </a:cubicBezTo>
                  <a:cubicBezTo>
                    <a:pt x="6029" y="7548"/>
                    <a:pt x="6143" y="7273"/>
                    <a:pt x="6196" y="7022"/>
                  </a:cubicBezTo>
                  <a:cubicBezTo>
                    <a:pt x="6350" y="6319"/>
                    <a:pt x="5971" y="4728"/>
                    <a:pt x="5400" y="4728"/>
                  </a:cubicBezTo>
                  <a:cubicBezTo>
                    <a:pt x="5392" y="4728"/>
                    <a:pt x="5383" y="4729"/>
                    <a:pt x="5374" y="4729"/>
                  </a:cubicBezTo>
                  <a:cubicBezTo>
                    <a:pt x="4793" y="4778"/>
                    <a:pt x="5472" y="5770"/>
                    <a:pt x="5705" y="6764"/>
                  </a:cubicBezTo>
                  <a:cubicBezTo>
                    <a:pt x="5865" y="7447"/>
                    <a:pt x="5674" y="8066"/>
                    <a:pt x="5538" y="8386"/>
                  </a:cubicBezTo>
                  <a:cubicBezTo>
                    <a:pt x="5524" y="8417"/>
                    <a:pt x="5511" y="8445"/>
                    <a:pt x="5500" y="8476"/>
                  </a:cubicBezTo>
                  <a:cubicBezTo>
                    <a:pt x="5392" y="8643"/>
                    <a:pt x="5288" y="8803"/>
                    <a:pt x="5187" y="8956"/>
                  </a:cubicBezTo>
                  <a:cubicBezTo>
                    <a:pt x="4954" y="9311"/>
                    <a:pt x="4731" y="9645"/>
                    <a:pt x="4519" y="9976"/>
                  </a:cubicBezTo>
                  <a:cubicBezTo>
                    <a:pt x="4748" y="9572"/>
                    <a:pt x="5027" y="8998"/>
                    <a:pt x="5152" y="8431"/>
                  </a:cubicBezTo>
                  <a:cubicBezTo>
                    <a:pt x="5378" y="7384"/>
                    <a:pt x="5051" y="6246"/>
                    <a:pt x="4589" y="5971"/>
                  </a:cubicBezTo>
                  <a:cubicBezTo>
                    <a:pt x="4559" y="5953"/>
                    <a:pt x="4532" y="5945"/>
                    <a:pt x="4510" y="5945"/>
                  </a:cubicBezTo>
                  <a:cubicBezTo>
                    <a:pt x="4185" y="5945"/>
                    <a:pt x="4605" y="7705"/>
                    <a:pt x="4651" y="8671"/>
                  </a:cubicBezTo>
                  <a:cubicBezTo>
                    <a:pt x="4689" y="9447"/>
                    <a:pt x="4397" y="10112"/>
                    <a:pt x="4251" y="10390"/>
                  </a:cubicBezTo>
                  <a:cubicBezTo>
                    <a:pt x="3955" y="10856"/>
                    <a:pt x="3666" y="11315"/>
                    <a:pt x="3367" y="11806"/>
                  </a:cubicBezTo>
                  <a:cubicBezTo>
                    <a:pt x="3587" y="11235"/>
                    <a:pt x="3767" y="10470"/>
                    <a:pt x="3917" y="9708"/>
                  </a:cubicBezTo>
                  <a:cubicBezTo>
                    <a:pt x="4143" y="8539"/>
                    <a:pt x="3674" y="7614"/>
                    <a:pt x="3197" y="7513"/>
                  </a:cubicBezTo>
                  <a:cubicBezTo>
                    <a:pt x="3169" y="7506"/>
                    <a:pt x="3144" y="7503"/>
                    <a:pt x="3121" y="7503"/>
                  </a:cubicBezTo>
                  <a:cubicBezTo>
                    <a:pt x="2759" y="7503"/>
                    <a:pt x="3043" y="8287"/>
                    <a:pt x="3304" y="9774"/>
                  </a:cubicBezTo>
                  <a:cubicBezTo>
                    <a:pt x="3507" y="10905"/>
                    <a:pt x="3253" y="11824"/>
                    <a:pt x="3096" y="12251"/>
                  </a:cubicBezTo>
                  <a:cubicBezTo>
                    <a:pt x="2970" y="12457"/>
                    <a:pt x="2842" y="12672"/>
                    <a:pt x="2710" y="12892"/>
                  </a:cubicBezTo>
                  <a:cubicBezTo>
                    <a:pt x="2560" y="13145"/>
                    <a:pt x="2418" y="13427"/>
                    <a:pt x="2282" y="13719"/>
                  </a:cubicBezTo>
                  <a:cubicBezTo>
                    <a:pt x="2288" y="13427"/>
                    <a:pt x="2302" y="12999"/>
                    <a:pt x="2309" y="12526"/>
                  </a:cubicBezTo>
                  <a:cubicBezTo>
                    <a:pt x="2320" y="12001"/>
                    <a:pt x="2348" y="11482"/>
                    <a:pt x="2439" y="10960"/>
                  </a:cubicBezTo>
                  <a:cubicBezTo>
                    <a:pt x="2539" y="10362"/>
                    <a:pt x="2591" y="9590"/>
                    <a:pt x="2108" y="9127"/>
                  </a:cubicBezTo>
                  <a:cubicBezTo>
                    <a:pt x="2023" y="9044"/>
                    <a:pt x="1930" y="9000"/>
                    <a:pt x="1838" y="9000"/>
                  </a:cubicBezTo>
                  <a:cubicBezTo>
                    <a:pt x="1753" y="9000"/>
                    <a:pt x="1668" y="9038"/>
                    <a:pt x="1593" y="9117"/>
                  </a:cubicBezTo>
                  <a:cubicBezTo>
                    <a:pt x="1495" y="9221"/>
                    <a:pt x="1464" y="9364"/>
                    <a:pt x="1447" y="9502"/>
                  </a:cubicBezTo>
                  <a:cubicBezTo>
                    <a:pt x="1356" y="10271"/>
                    <a:pt x="1583" y="11096"/>
                    <a:pt x="1711" y="11851"/>
                  </a:cubicBezTo>
                  <a:cubicBezTo>
                    <a:pt x="1867" y="12784"/>
                    <a:pt x="2087" y="13545"/>
                    <a:pt x="2198" y="13900"/>
                  </a:cubicBezTo>
                  <a:cubicBezTo>
                    <a:pt x="2076" y="14168"/>
                    <a:pt x="1962" y="14443"/>
                    <a:pt x="1857" y="14711"/>
                  </a:cubicBezTo>
                  <a:cubicBezTo>
                    <a:pt x="1829" y="14669"/>
                    <a:pt x="1781" y="14592"/>
                    <a:pt x="1683" y="14443"/>
                  </a:cubicBezTo>
                  <a:cubicBezTo>
                    <a:pt x="1478" y="14127"/>
                    <a:pt x="1262" y="12262"/>
                    <a:pt x="1029" y="11392"/>
                  </a:cubicBezTo>
                  <a:cubicBezTo>
                    <a:pt x="889" y="10874"/>
                    <a:pt x="543" y="10504"/>
                    <a:pt x="295" y="10504"/>
                  </a:cubicBezTo>
                  <a:cubicBezTo>
                    <a:pt x="125" y="10504"/>
                    <a:pt x="0" y="10679"/>
                    <a:pt x="20" y="11100"/>
                  </a:cubicBezTo>
                  <a:cubicBezTo>
                    <a:pt x="72" y="12129"/>
                    <a:pt x="1440" y="14193"/>
                    <a:pt x="1440" y="14193"/>
                  </a:cubicBezTo>
                  <a:lnTo>
                    <a:pt x="1826" y="14791"/>
                  </a:lnTo>
                  <a:cubicBezTo>
                    <a:pt x="1416" y="15859"/>
                    <a:pt x="1151" y="16799"/>
                    <a:pt x="1151" y="16799"/>
                  </a:cubicBezTo>
                  <a:lnTo>
                    <a:pt x="1474" y="17017"/>
                  </a:lnTo>
                  <a:cubicBezTo>
                    <a:pt x="1474" y="17017"/>
                    <a:pt x="1391" y="16325"/>
                    <a:pt x="1954" y="14878"/>
                  </a:cubicBezTo>
                  <a:cubicBezTo>
                    <a:pt x="2024" y="14833"/>
                    <a:pt x="2184" y="14749"/>
                    <a:pt x="2539" y="14628"/>
                  </a:cubicBezTo>
                  <a:cubicBezTo>
                    <a:pt x="3674" y="14245"/>
                    <a:pt x="5294" y="14648"/>
                    <a:pt x="6081" y="13510"/>
                  </a:cubicBezTo>
                  <a:cubicBezTo>
                    <a:pt x="6272" y="13236"/>
                    <a:pt x="6265" y="12811"/>
                    <a:pt x="5896" y="12725"/>
                  </a:cubicBezTo>
                  <a:cubicBezTo>
                    <a:pt x="5854" y="12715"/>
                    <a:pt x="5809" y="12710"/>
                    <a:pt x="5764" y="12710"/>
                  </a:cubicBezTo>
                  <a:cubicBezTo>
                    <a:pt x="5526" y="12710"/>
                    <a:pt x="5256" y="12834"/>
                    <a:pt x="5076" y="12954"/>
                  </a:cubicBezTo>
                  <a:cubicBezTo>
                    <a:pt x="4355" y="13427"/>
                    <a:pt x="3760" y="13960"/>
                    <a:pt x="2922" y="14231"/>
                  </a:cubicBezTo>
                  <a:cubicBezTo>
                    <a:pt x="2884" y="14245"/>
                    <a:pt x="2338" y="14471"/>
                    <a:pt x="2055" y="14628"/>
                  </a:cubicBezTo>
                  <a:cubicBezTo>
                    <a:pt x="2135" y="14429"/>
                    <a:pt x="2230" y="14220"/>
                    <a:pt x="2338" y="13995"/>
                  </a:cubicBezTo>
                  <a:cubicBezTo>
                    <a:pt x="2595" y="13744"/>
                    <a:pt x="2873" y="13507"/>
                    <a:pt x="3165" y="13298"/>
                  </a:cubicBezTo>
                  <a:cubicBezTo>
                    <a:pt x="3945" y="12749"/>
                    <a:pt x="4944" y="12578"/>
                    <a:pt x="5761" y="12074"/>
                  </a:cubicBezTo>
                  <a:cubicBezTo>
                    <a:pt x="6008" y="11923"/>
                    <a:pt x="6463" y="11260"/>
                    <a:pt x="5869" y="11260"/>
                  </a:cubicBezTo>
                  <a:cubicBezTo>
                    <a:pt x="5860" y="11260"/>
                    <a:pt x="5851" y="11260"/>
                    <a:pt x="5841" y="11260"/>
                  </a:cubicBezTo>
                  <a:cubicBezTo>
                    <a:pt x="5559" y="11270"/>
                    <a:pt x="5141" y="11573"/>
                    <a:pt x="4888" y="11698"/>
                  </a:cubicBezTo>
                  <a:cubicBezTo>
                    <a:pt x="4167" y="12046"/>
                    <a:pt x="3423" y="12432"/>
                    <a:pt x="2852" y="13003"/>
                  </a:cubicBezTo>
                  <a:cubicBezTo>
                    <a:pt x="2887" y="12943"/>
                    <a:pt x="2922" y="12877"/>
                    <a:pt x="2956" y="12815"/>
                  </a:cubicBezTo>
                  <a:cubicBezTo>
                    <a:pt x="3120" y="12669"/>
                    <a:pt x="3868" y="11994"/>
                    <a:pt x="4835" y="11371"/>
                  </a:cubicBezTo>
                  <a:cubicBezTo>
                    <a:pt x="5935" y="10665"/>
                    <a:pt x="6961" y="10289"/>
                    <a:pt x="7121" y="9778"/>
                  </a:cubicBezTo>
                  <a:cubicBezTo>
                    <a:pt x="7163" y="9644"/>
                    <a:pt x="7104" y="9584"/>
                    <a:pt x="6972" y="9584"/>
                  </a:cubicBezTo>
                  <a:cubicBezTo>
                    <a:pt x="6599" y="9584"/>
                    <a:pt x="5642" y="10067"/>
                    <a:pt x="4724" y="10748"/>
                  </a:cubicBezTo>
                  <a:cubicBezTo>
                    <a:pt x="4032" y="11263"/>
                    <a:pt x="3552" y="11851"/>
                    <a:pt x="3266" y="12275"/>
                  </a:cubicBezTo>
                  <a:cubicBezTo>
                    <a:pt x="3621" y="11652"/>
                    <a:pt x="3993" y="11030"/>
                    <a:pt x="4352" y="10432"/>
                  </a:cubicBezTo>
                  <a:cubicBezTo>
                    <a:pt x="4564" y="10139"/>
                    <a:pt x="5156" y="9402"/>
                    <a:pt x="5970" y="9005"/>
                  </a:cubicBezTo>
                  <a:cubicBezTo>
                    <a:pt x="6999" y="8508"/>
                    <a:pt x="7834" y="8094"/>
                    <a:pt x="8162" y="7391"/>
                  </a:cubicBezTo>
                  <a:cubicBezTo>
                    <a:pt x="8302" y="7090"/>
                    <a:pt x="8308" y="6944"/>
                    <a:pt x="8186" y="6944"/>
                  </a:cubicBezTo>
                  <a:cubicBezTo>
                    <a:pt x="8025" y="6944"/>
                    <a:pt x="7641" y="7201"/>
                    <a:pt x="7052" y="7697"/>
                  </a:cubicBezTo>
                  <a:cubicBezTo>
                    <a:pt x="6342" y="8296"/>
                    <a:pt x="5371" y="9061"/>
                    <a:pt x="4780" y="9725"/>
                  </a:cubicBezTo>
                  <a:cubicBezTo>
                    <a:pt x="5069" y="9256"/>
                    <a:pt x="5344" y="8813"/>
                    <a:pt x="5591" y="8417"/>
                  </a:cubicBezTo>
                  <a:cubicBezTo>
                    <a:pt x="5890" y="8097"/>
                    <a:pt x="6665" y="7300"/>
                    <a:pt x="7431" y="6841"/>
                  </a:cubicBezTo>
                  <a:cubicBezTo>
                    <a:pt x="8401" y="6257"/>
                    <a:pt x="8868" y="5836"/>
                    <a:pt x="8478" y="5676"/>
                  </a:cubicBezTo>
                  <a:cubicBezTo>
                    <a:pt x="8462" y="5669"/>
                    <a:pt x="8443" y="5666"/>
                    <a:pt x="8422" y="5666"/>
                  </a:cubicBezTo>
                  <a:cubicBezTo>
                    <a:pt x="8078" y="5666"/>
                    <a:pt x="7038" y="6472"/>
                    <a:pt x="6272" y="7346"/>
                  </a:cubicBezTo>
                  <a:cubicBezTo>
                    <a:pt x="6488" y="7012"/>
                    <a:pt x="6655" y="6754"/>
                    <a:pt x="6752" y="6605"/>
                  </a:cubicBezTo>
                  <a:cubicBezTo>
                    <a:pt x="6801" y="6538"/>
                    <a:pt x="6847" y="6462"/>
                    <a:pt x="6895" y="6382"/>
                  </a:cubicBezTo>
                  <a:cubicBezTo>
                    <a:pt x="7261" y="6093"/>
                    <a:pt x="8120" y="5387"/>
                    <a:pt x="8989" y="4489"/>
                  </a:cubicBezTo>
                  <a:cubicBezTo>
                    <a:pt x="9987" y="3459"/>
                    <a:pt x="10585" y="2379"/>
                    <a:pt x="10302" y="2379"/>
                  </a:cubicBezTo>
                  <a:cubicBezTo>
                    <a:pt x="10257" y="2379"/>
                    <a:pt x="10190" y="2406"/>
                    <a:pt x="10100" y="2464"/>
                  </a:cubicBezTo>
                  <a:cubicBezTo>
                    <a:pt x="9487" y="2857"/>
                    <a:pt x="7939" y="5240"/>
                    <a:pt x="6951" y="6292"/>
                  </a:cubicBezTo>
                  <a:cubicBezTo>
                    <a:pt x="7065" y="6093"/>
                    <a:pt x="7181" y="5874"/>
                    <a:pt x="7295" y="5655"/>
                  </a:cubicBezTo>
                  <a:cubicBezTo>
                    <a:pt x="7449" y="5457"/>
                    <a:pt x="7629" y="5265"/>
                    <a:pt x="7758" y="5077"/>
                  </a:cubicBezTo>
                  <a:cubicBezTo>
                    <a:pt x="7953" y="4789"/>
                    <a:pt x="8137" y="4496"/>
                    <a:pt x="8300" y="4190"/>
                  </a:cubicBezTo>
                  <a:cubicBezTo>
                    <a:pt x="8562" y="3713"/>
                    <a:pt x="8788" y="3216"/>
                    <a:pt x="8927" y="2690"/>
                  </a:cubicBezTo>
                  <a:cubicBezTo>
                    <a:pt x="9098" y="2067"/>
                    <a:pt x="9139" y="1435"/>
                    <a:pt x="8941" y="818"/>
                  </a:cubicBezTo>
                  <a:cubicBezTo>
                    <a:pt x="8900" y="687"/>
                    <a:pt x="8679" y="0"/>
                    <a:pt x="8444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26" name="Google Shape;326;p30"/>
          <p:cNvSpPr txBox="1">
            <a:spLocks noGrp="1"/>
          </p:cNvSpPr>
          <p:nvPr>
            <p:ph type="title"/>
          </p:nvPr>
        </p:nvSpPr>
        <p:spPr>
          <a:xfrm>
            <a:off x="2058384" y="309298"/>
            <a:ext cx="4780213" cy="365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Oswald"/>
                <a:cs typeface="Oswald"/>
                <a:sym typeface="Oswald"/>
              </a:rPr>
              <a:t>«МИР В ОБЪЕКТИВЕ»</a:t>
            </a:r>
            <a:endParaRPr sz="40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Oswald"/>
              <a:cs typeface="Oswald"/>
              <a:sym typeface="Oswald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18" y="1244867"/>
            <a:ext cx="3345873" cy="3670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633" y="1655189"/>
            <a:ext cx="5223165" cy="3041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39F"/>
        </a:solidFill>
        <a:effectLst/>
      </p:bgPr>
    </p:bg>
    <p:spTree>
      <p:nvGrpSpPr>
        <p:cNvPr id="1" name="Shape 1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p49"/>
          <p:cNvSpPr txBox="1">
            <a:spLocks noGrp="1"/>
          </p:cNvSpPr>
          <p:nvPr>
            <p:ph type="title"/>
          </p:nvPr>
        </p:nvSpPr>
        <p:spPr>
          <a:xfrm>
            <a:off x="1757596" y="3820"/>
            <a:ext cx="5968500" cy="697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 smtClean="0">
                <a:latin typeface="Calibri" panose="020F0502020204030204" pitchFamily="34" charset="0"/>
              </a:rPr>
              <a:t>«</a:t>
            </a:r>
            <a:r>
              <a:rPr lang="en-US" sz="4000" b="1" dirty="0" smtClean="0">
                <a:latin typeface="Calibri" panose="020F0502020204030204" pitchFamily="34" charset="0"/>
              </a:rPr>
              <a:t>IT </a:t>
            </a:r>
            <a:r>
              <a:rPr lang="ru-RU" sz="4000" b="1" dirty="0" smtClean="0">
                <a:latin typeface="Calibri" panose="020F0502020204030204" pitchFamily="34" charset="0"/>
              </a:rPr>
              <a:t>Волонтеры»</a:t>
            </a:r>
            <a:endParaRPr sz="4000" b="1" dirty="0">
              <a:solidFill>
                <a:srgbClr val="434343"/>
              </a:solidFill>
              <a:latin typeface="Calibri" panose="020F0502020204030204" pitchFamily="34" charset="0"/>
            </a:endParaRPr>
          </a:p>
        </p:txBody>
      </p:sp>
      <p:grpSp>
        <p:nvGrpSpPr>
          <p:cNvPr id="1780" name="Google Shape;1780;p49"/>
          <p:cNvGrpSpPr/>
          <p:nvPr/>
        </p:nvGrpSpPr>
        <p:grpSpPr>
          <a:xfrm rot="10800000" flipH="1">
            <a:off x="1133043" y="-1"/>
            <a:ext cx="7172757" cy="1596797"/>
            <a:chOff x="1133044" y="2663625"/>
            <a:chExt cx="7456207" cy="2479869"/>
          </a:xfrm>
        </p:grpSpPr>
        <p:sp>
          <p:nvSpPr>
            <p:cNvPr id="1781" name="Google Shape;1781;p49"/>
            <p:cNvSpPr/>
            <p:nvPr/>
          </p:nvSpPr>
          <p:spPr>
            <a:xfrm>
              <a:off x="7282338" y="3537185"/>
              <a:ext cx="1306913" cy="1601899"/>
            </a:xfrm>
            <a:custGeom>
              <a:avLst/>
              <a:gdLst/>
              <a:ahLst/>
              <a:cxnLst/>
              <a:rect l="l" t="t" r="r" b="b"/>
              <a:pathLst>
                <a:path w="8595" h="10535" extrusionOk="0">
                  <a:moveTo>
                    <a:pt x="8401" y="0"/>
                  </a:moveTo>
                  <a:cubicBezTo>
                    <a:pt x="6031" y="490"/>
                    <a:pt x="3849" y="1826"/>
                    <a:pt x="2336" y="3713"/>
                  </a:cubicBezTo>
                  <a:cubicBezTo>
                    <a:pt x="826" y="5599"/>
                    <a:pt x="0" y="8118"/>
                    <a:pt x="40" y="10534"/>
                  </a:cubicBezTo>
                  <a:lnTo>
                    <a:pt x="2389" y="10534"/>
                  </a:lnTo>
                  <a:cubicBezTo>
                    <a:pt x="4069" y="9651"/>
                    <a:pt x="6018" y="7788"/>
                    <a:pt x="7011" y="6092"/>
                  </a:cubicBezTo>
                  <a:lnTo>
                    <a:pt x="5442" y="5945"/>
                  </a:lnTo>
                  <a:lnTo>
                    <a:pt x="7464" y="5209"/>
                  </a:lnTo>
                  <a:cubicBezTo>
                    <a:pt x="8207" y="3589"/>
                    <a:pt x="8594" y="1763"/>
                    <a:pt x="8401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1782;p49"/>
            <p:cNvSpPr/>
            <p:nvPr/>
          </p:nvSpPr>
          <p:spPr>
            <a:xfrm>
              <a:off x="6826176" y="2663625"/>
              <a:ext cx="1013142" cy="2475455"/>
            </a:xfrm>
            <a:custGeom>
              <a:avLst/>
              <a:gdLst/>
              <a:ahLst/>
              <a:cxnLst/>
              <a:rect l="l" t="t" r="r" b="b"/>
              <a:pathLst>
                <a:path w="6663" h="16280" extrusionOk="0">
                  <a:moveTo>
                    <a:pt x="5786" y="1"/>
                  </a:moveTo>
                  <a:cubicBezTo>
                    <a:pt x="4009" y="1240"/>
                    <a:pt x="2567" y="2940"/>
                    <a:pt x="1607" y="4875"/>
                  </a:cubicBezTo>
                  <a:lnTo>
                    <a:pt x="2400" y="7838"/>
                  </a:lnTo>
                  <a:lnTo>
                    <a:pt x="1033" y="6222"/>
                  </a:lnTo>
                  <a:cubicBezTo>
                    <a:pt x="961" y="6425"/>
                    <a:pt x="894" y="6632"/>
                    <a:pt x="830" y="6842"/>
                  </a:cubicBezTo>
                  <a:cubicBezTo>
                    <a:pt x="1" y="9588"/>
                    <a:pt x="127" y="13610"/>
                    <a:pt x="1177" y="16279"/>
                  </a:cubicBezTo>
                  <a:lnTo>
                    <a:pt x="3740" y="16279"/>
                  </a:lnTo>
                  <a:cubicBezTo>
                    <a:pt x="5703" y="13190"/>
                    <a:pt x="6662" y="9211"/>
                    <a:pt x="6596" y="5355"/>
                  </a:cubicBezTo>
                  <a:lnTo>
                    <a:pt x="6596" y="5355"/>
                  </a:lnTo>
                  <a:lnTo>
                    <a:pt x="5063" y="5832"/>
                  </a:lnTo>
                  <a:lnTo>
                    <a:pt x="6559" y="4455"/>
                  </a:lnTo>
                  <a:cubicBezTo>
                    <a:pt x="6469" y="2916"/>
                    <a:pt x="6212" y="1410"/>
                    <a:pt x="5786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1783;p49"/>
            <p:cNvSpPr/>
            <p:nvPr/>
          </p:nvSpPr>
          <p:spPr>
            <a:xfrm>
              <a:off x="7080107" y="3299522"/>
              <a:ext cx="449627" cy="1840930"/>
            </a:xfrm>
            <a:custGeom>
              <a:avLst/>
              <a:gdLst/>
              <a:ahLst/>
              <a:cxnLst/>
              <a:rect l="l" t="t" r="r" b="b"/>
              <a:pathLst>
                <a:path w="2957" h="12107" extrusionOk="0">
                  <a:moveTo>
                    <a:pt x="2746" y="1"/>
                  </a:moveTo>
                  <a:lnTo>
                    <a:pt x="0" y="12060"/>
                  </a:lnTo>
                  <a:lnTo>
                    <a:pt x="210" y="12107"/>
                  </a:lnTo>
                  <a:lnTo>
                    <a:pt x="2956" y="47"/>
                  </a:lnTo>
                  <a:lnTo>
                    <a:pt x="2746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1784;p49"/>
            <p:cNvSpPr/>
            <p:nvPr/>
          </p:nvSpPr>
          <p:spPr>
            <a:xfrm>
              <a:off x="1133044" y="3020804"/>
              <a:ext cx="1150752" cy="2118278"/>
            </a:xfrm>
            <a:custGeom>
              <a:avLst/>
              <a:gdLst/>
              <a:ahLst/>
              <a:cxnLst/>
              <a:rect l="l" t="t" r="r" b="b"/>
              <a:pathLst>
                <a:path w="7568" h="13931" extrusionOk="0">
                  <a:moveTo>
                    <a:pt x="1116" y="1"/>
                  </a:moveTo>
                  <a:cubicBezTo>
                    <a:pt x="167" y="2383"/>
                    <a:pt x="0" y="5076"/>
                    <a:pt x="653" y="7555"/>
                  </a:cubicBezTo>
                  <a:cubicBezTo>
                    <a:pt x="690" y="7698"/>
                    <a:pt x="730" y="7838"/>
                    <a:pt x="770" y="7978"/>
                  </a:cubicBezTo>
                  <a:lnTo>
                    <a:pt x="3006" y="9268"/>
                  </a:lnTo>
                  <a:lnTo>
                    <a:pt x="1180" y="9118"/>
                  </a:lnTo>
                  <a:lnTo>
                    <a:pt x="1180" y="9118"/>
                  </a:lnTo>
                  <a:cubicBezTo>
                    <a:pt x="1956" y="10984"/>
                    <a:pt x="3195" y="12667"/>
                    <a:pt x="4768" y="13930"/>
                  </a:cubicBezTo>
                  <a:lnTo>
                    <a:pt x="7568" y="13930"/>
                  </a:lnTo>
                  <a:cubicBezTo>
                    <a:pt x="7301" y="9041"/>
                    <a:pt x="4842" y="3183"/>
                    <a:pt x="1116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1785;p49"/>
            <p:cNvSpPr/>
            <p:nvPr/>
          </p:nvSpPr>
          <p:spPr>
            <a:xfrm>
              <a:off x="1440497" y="3558472"/>
              <a:ext cx="718156" cy="1585021"/>
            </a:xfrm>
            <a:custGeom>
              <a:avLst/>
              <a:gdLst/>
              <a:ahLst/>
              <a:cxnLst/>
              <a:rect l="l" t="t" r="r" b="b"/>
              <a:pathLst>
                <a:path w="4723" h="10424" extrusionOk="0">
                  <a:moveTo>
                    <a:pt x="201" y="0"/>
                  </a:moveTo>
                  <a:lnTo>
                    <a:pt x="1" y="87"/>
                  </a:lnTo>
                  <a:lnTo>
                    <a:pt x="4523" y="10424"/>
                  </a:lnTo>
                  <a:lnTo>
                    <a:pt x="4723" y="1033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61309"/>
            <a:ext cx="2556164" cy="33454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874" y="1791186"/>
            <a:ext cx="2486890" cy="3315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652" y="674069"/>
            <a:ext cx="3627148" cy="28115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294" y="2285430"/>
            <a:ext cx="3770643" cy="282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4343"/>
        </a:solidFill>
        <a:effectLst/>
      </p:bgPr>
    </p:bg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" name="Google Shape;778;p36"/>
          <p:cNvGrpSpPr/>
          <p:nvPr/>
        </p:nvGrpSpPr>
        <p:grpSpPr>
          <a:xfrm>
            <a:off x="56358" y="3401802"/>
            <a:ext cx="2845484" cy="1648830"/>
            <a:chOff x="237975" y="877025"/>
            <a:chExt cx="7143175" cy="3960200"/>
          </a:xfrm>
        </p:grpSpPr>
        <p:sp>
          <p:nvSpPr>
            <p:cNvPr id="779" name="Google Shape;779;p36"/>
            <p:cNvSpPr/>
            <p:nvPr/>
          </p:nvSpPr>
          <p:spPr>
            <a:xfrm>
              <a:off x="1940025" y="1676025"/>
              <a:ext cx="5441125" cy="3161200"/>
            </a:xfrm>
            <a:custGeom>
              <a:avLst/>
              <a:gdLst/>
              <a:ahLst/>
              <a:cxnLst/>
              <a:rect l="l" t="t" r="r" b="b"/>
              <a:pathLst>
                <a:path w="217645" h="126448" extrusionOk="0">
                  <a:moveTo>
                    <a:pt x="217645" y="0"/>
                  </a:moveTo>
                  <a:lnTo>
                    <a:pt x="203566" y="8378"/>
                  </a:lnTo>
                  <a:lnTo>
                    <a:pt x="208262" y="10053"/>
                  </a:lnTo>
                  <a:lnTo>
                    <a:pt x="180774" y="53631"/>
                  </a:lnTo>
                  <a:lnTo>
                    <a:pt x="160998" y="49275"/>
                  </a:lnTo>
                  <a:lnTo>
                    <a:pt x="146249" y="68716"/>
                  </a:lnTo>
                  <a:lnTo>
                    <a:pt x="119101" y="61003"/>
                  </a:lnTo>
                  <a:lnTo>
                    <a:pt x="105506" y="91380"/>
                  </a:lnTo>
                  <a:lnTo>
                    <a:pt x="88263" y="84130"/>
                  </a:lnTo>
                  <a:lnTo>
                    <a:pt x="66812" y="107261"/>
                  </a:lnTo>
                  <a:lnTo>
                    <a:pt x="35308" y="104575"/>
                  </a:lnTo>
                  <a:lnTo>
                    <a:pt x="0" y="126447"/>
                  </a:lnTo>
                  <a:lnTo>
                    <a:pt x="34420" y="126447"/>
                  </a:lnTo>
                  <a:lnTo>
                    <a:pt x="40334" y="120330"/>
                  </a:lnTo>
                  <a:lnTo>
                    <a:pt x="70497" y="124351"/>
                  </a:lnTo>
                  <a:lnTo>
                    <a:pt x="93295" y="101895"/>
                  </a:lnTo>
                  <a:lnTo>
                    <a:pt x="112399" y="110612"/>
                  </a:lnTo>
                  <a:lnTo>
                    <a:pt x="125803" y="78433"/>
                  </a:lnTo>
                  <a:lnTo>
                    <a:pt x="147930" y="86141"/>
                  </a:lnTo>
                  <a:lnTo>
                    <a:pt x="165019" y="60668"/>
                  </a:lnTo>
                  <a:lnTo>
                    <a:pt x="182115" y="66699"/>
                  </a:lnTo>
                  <a:lnTo>
                    <a:pt x="212953" y="12740"/>
                  </a:lnTo>
                  <a:lnTo>
                    <a:pt x="217310" y="15755"/>
                  </a:lnTo>
                  <a:lnTo>
                    <a:pt x="217645" y="0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36"/>
            <p:cNvSpPr/>
            <p:nvPr/>
          </p:nvSpPr>
          <p:spPr>
            <a:xfrm>
              <a:off x="6502175" y="882825"/>
              <a:ext cx="155875" cy="121800"/>
            </a:xfrm>
            <a:custGeom>
              <a:avLst/>
              <a:gdLst/>
              <a:ahLst/>
              <a:cxnLst/>
              <a:rect l="l" t="t" r="r" b="b"/>
              <a:pathLst>
                <a:path w="6235" h="4872" extrusionOk="0">
                  <a:moveTo>
                    <a:pt x="5945" y="0"/>
                  </a:moveTo>
                  <a:cubicBezTo>
                    <a:pt x="5527" y="0"/>
                    <a:pt x="3797" y="976"/>
                    <a:pt x="3638" y="1055"/>
                  </a:cubicBezTo>
                  <a:cubicBezTo>
                    <a:pt x="3464" y="1145"/>
                    <a:pt x="0" y="3050"/>
                    <a:pt x="0" y="3050"/>
                  </a:cubicBezTo>
                  <a:lnTo>
                    <a:pt x="650" y="4347"/>
                  </a:lnTo>
                  <a:lnTo>
                    <a:pt x="1085" y="4172"/>
                  </a:lnTo>
                  <a:cubicBezTo>
                    <a:pt x="1085" y="4172"/>
                    <a:pt x="1735" y="4778"/>
                    <a:pt x="2165" y="4864"/>
                  </a:cubicBezTo>
                  <a:cubicBezTo>
                    <a:pt x="2191" y="4869"/>
                    <a:pt x="2218" y="4871"/>
                    <a:pt x="2246" y="4871"/>
                  </a:cubicBezTo>
                  <a:cubicBezTo>
                    <a:pt x="2669" y="4871"/>
                    <a:pt x="3221" y="4292"/>
                    <a:pt x="3506" y="4172"/>
                  </a:cubicBezTo>
                  <a:cubicBezTo>
                    <a:pt x="3607" y="4129"/>
                    <a:pt x="3761" y="4115"/>
                    <a:pt x="3938" y="4115"/>
                  </a:cubicBezTo>
                  <a:cubicBezTo>
                    <a:pt x="4291" y="4115"/>
                    <a:pt x="4735" y="4172"/>
                    <a:pt x="5022" y="4172"/>
                  </a:cubicBezTo>
                  <a:cubicBezTo>
                    <a:pt x="5452" y="4172"/>
                    <a:pt x="5538" y="3826"/>
                    <a:pt x="5452" y="3651"/>
                  </a:cubicBezTo>
                  <a:cubicBezTo>
                    <a:pt x="5382" y="3508"/>
                    <a:pt x="5217" y="3331"/>
                    <a:pt x="4962" y="3331"/>
                  </a:cubicBezTo>
                  <a:cubicBezTo>
                    <a:pt x="4913" y="3331"/>
                    <a:pt x="4860" y="3338"/>
                    <a:pt x="4804" y="3352"/>
                  </a:cubicBezTo>
                  <a:cubicBezTo>
                    <a:pt x="4747" y="3366"/>
                    <a:pt x="4675" y="3373"/>
                    <a:pt x="4595" y="3373"/>
                  </a:cubicBezTo>
                  <a:cubicBezTo>
                    <a:pt x="4185" y="3373"/>
                    <a:pt x="3549" y="3191"/>
                    <a:pt x="3549" y="2832"/>
                  </a:cubicBezTo>
                  <a:cubicBezTo>
                    <a:pt x="3549" y="2400"/>
                    <a:pt x="3894" y="1794"/>
                    <a:pt x="4372" y="1406"/>
                  </a:cubicBezTo>
                  <a:cubicBezTo>
                    <a:pt x="4846" y="1013"/>
                    <a:pt x="6235" y="193"/>
                    <a:pt x="6017" y="18"/>
                  </a:cubicBezTo>
                  <a:cubicBezTo>
                    <a:pt x="6001" y="6"/>
                    <a:pt x="5977" y="0"/>
                    <a:pt x="594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36"/>
            <p:cNvSpPr/>
            <p:nvPr/>
          </p:nvSpPr>
          <p:spPr>
            <a:xfrm>
              <a:off x="6497000" y="878175"/>
              <a:ext cx="160775" cy="131050"/>
            </a:xfrm>
            <a:custGeom>
              <a:avLst/>
              <a:gdLst/>
              <a:ahLst/>
              <a:cxnLst/>
              <a:rect l="l" t="t" r="r" b="b"/>
              <a:pathLst>
                <a:path w="6431" h="5242" extrusionOk="0">
                  <a:moveTo>
                    <a:pt x="6162" y="1"/>
                  </a:moveTo>
                  <a:cubicBezTo>
                    <a:pt x="5917" y="1"/>
                    <a:pt x="5381" y="202"/>
                    <a:pt x="3921" y="990"/>
                  </a:cubicBezTo>
                  <a:cubicBezTo>
                    <a:pt x="3840" y="1034"/>
                    <a:pt x="3782" y="1066"/>
                    <a:pt x="3761" y="1076"/>
                  </a:cubicBezTo>
                  <a:cubicBezTo>
                    <a:pt x="3585" y="1167"/>
                    <a:pt x="261" y="2991"/>
                    <a:pt x="123" y="3071"/>
                  </a:cubicBezTo>
                  <a:cubicBezTo>
                    <a:pt x="32" y="3118"/>
                    <a:pt x="0" y="3231"/>
                    <a:pt x="48" y="3320"/>
                  </a:cubicBezTo>
                  <a:cubicBezTo>
                    <a:pt x="81" y="3383"/>
                    <a:pt x="144" y="3417"/>
                    <a:pt x="210" y="3417"/>
                  </a:cubicBezTo>
                  <a:cubicBezTo>
                    <a:pt x="240" y="3417"/>
                    <a:pt x="270" y="3410"/>
                    <a:pt x="298" y="3395"/>
                  </a:cubicBezTo>
                  <a:cubicBezTo>
                    <a:pt x="1495" y="2735"/>
                    <a:pt x="3793" y="1476"/>
                    <a:pt x="3926" y="1412"/>
                  </a:cubicBezTo>
                  <a:cubicBezTo>
                    <a:pt x="3953" y="1395"/>
                    <a:pt x="4011" y="1363"/>
                    <a:pt x="4096" y="1321"/>
                  </a:cubicBezTo>
                  <a:cubicBezTo>
                    <a:pt x="5011" y="821"/>
                    <a:pt x="5527" y="582"/>
                    <a:pt x="5814" y="465"/>
                  </a:cubicBezTo>
                  <a:lnTo>
                    <a:pt x="5814" y="465"/>
                  </a:lnTo>
                  <a:cubicBezTo>
                    <a:pt x="5601" y="639"/>
                    <a:pt x="5293" y="847"/>
                    <a:pt x="5080" y="1002"/>
                  </a:cubicBezTo>
                  <a:cubicBezTo>
                    <a:pt x="4835" y="1167"/>
                    <a:pt x="4606" y="1326"/>
                    <a:pt x="4463" y="1449"/>
                  </a:cubicBezTo>
                  <a:cubicBezTo>
                    <a:pt x="3948" y="1869"/>
                    <a:pt x="3575" y="2529"/>
                    <a:pt x="3575" y="3018"/>
                  </a:cubicBezTo>
                  <a:cubicBezTo>
                    <a:pt x="3575" y="3129"/>
                    <a:pt x="3612" y="3300"/>
                    <a:pt x="3808" y="3454"/>
                  </a:cubicBezTo>
                  <a:cubicBezTo>
                    <a:pt x="4050" y="3642"/>
                    <a:pt x="4471" y="3742"/>
                    <a:pt x="4798" y="3742"/>
                  </a:cubicBezTo>
                  <a:cubicBezTo>
                    <a:pt x="4895" y="3742"/>
                    <a:pt x="4985" y="3733"/>
                    <a:pt x="5058" y="3715"/>
                  </a:cubicBezTo>
                  <a:cubicBezTo>
                    <a:pt x="5096" y="3705"/>
                    <a:pt x="5131" y="3701"/>
                    <a:pt x="5164" y="3701"/>
                  </a:cubicBezTo>
                  <a:cubicBezTo>
                    <a:pt x="5368" y="3701"/>
                    <a:pt x="5467" y="3866"/>
                    <a:pt x="5495" y="3921"/>
                  </a:cubicBezTo>
                  <a:cubicBezTo>
                    <a:pt x="5511" y="3948"/>
                    <a:pt x="5516" y="4012"/>
                    <a:pt x="5479" y="4071"/>
                  </a:cubicBezTo>
                  <a:cubicBezTo>
                    <a:pt x="5426" y="4156"/>
                    <a:pt x="5313" y="4172"/>
                    <a:pt x="5229" y="4172"/>
                  </a:cubicBezTo>
                  <a:cubicBezTo>
                    <a:pt x="5096" y="4172"/>
                    <a:pt x="4925" y="4161"/>
                    <a:pt x="4750" y="4145"/>
                  </a:cubicBezTo>
                  <a:cubicBezTo>
                    <a:pt x="4549" y="4129"/>
                    <a:pt x="4343" y="4114"/>
                    <a:pt x="4156" y="4114"/>
                  </a:cubicBezTo>
                  <a:cubicBezTo>
                    <a:pt x="3951" y="4114"/>
                    <a:pt x="3769" y="4132"/>
                    <a:pt x="3639" y="4188"/>
                  </a:cubicBezTo>
                  <a:cubicBezTo>
                    <a:pt x="3521" y="4240"/>
                    <a:pt x="3383" y="4341"/>
                    <a:pt x="3229" y="4459"/>
                  </a:cubicBezTo>
                  <a:cubicBezTo>
                    <a:pt x="2987" y="4636"/>
                    <a:pt x="2672" y="4873"/>
                    <a:pt x="2458" y="4873"/>
                  </a:cubicBezTo>
                  <a:cubicBezTo>
                    <a:pt x="2441" y="4873"/>
                    <a:pt x="2425" y="4872"/>
                    <a:pt x="2409" y="4869"/>
                  </a:cubicBezTo>
                  <a:cubicBezTo>
                    <a:pt x="2097" y="4805"/>
                    <a:pt x="1586" y="4380"/>
                    <a:pt x="1420" y="4225"/>
                  </a:cubicBezTo>
                  <a:cubicBezTo>
                    <a:pt x="1386" y="4190"/>
                    <a:pt x="1342" y="4174"/>
                    <a:pt x="1297" y="4174"/>
                  </a:cubicBezTo>
                  <a:cubicBezTo>
                    <a:pt x="1273" y="4174"/>
                    <a:pt x="1248" y="4179"/>
                    <a:pt x="1223" y="4188"/>
                  </a:cubicBezTo>
                  <a:lnTo>
                    <a:pt x="788" y="4358"/>
                  </a:lnTo>
                  <a:cubicBezTo>
                    <a:pt x="697" y="4395"/>
                    <a:pt x="649" y="4507"/>
                    <a:pt x="686" y="4597"/>
                  </a:cubicBezTo>
                  <a:cubicBezTo>
                    <a:pt x="716" y="4671"/>
                    <a:pt x="788" y="4716"/>
                    <a:pt x="862" y="4716"/>
                  </a:cubicBezTo>
                  <a:cubicBezTo>
                    <a:pt x="884" y="4716"/>
                    <a:pt x="905" y="4712"/>
                    <a:pt x="926" y="4704"/>
                  </a:cubicBezTo>
                  <a:lnTo>
                    <a:pt x="1255" y="4571"/>
                  </a:lnTo>
                  <a:cubicBezTo>
                    <a:pt x="1458" y="4751"/>
                    <a:pt x="1952" y="5156"/>
                    <a:pt x="2335" y="5230"/>
                  </a:cubicBezTo>
                  <a:cubicBezTo>
                    <a:pt x="2377" y="5241"/>
                    <a:pt x="2416" y="5241"/>
                    <a:pt x="2453" y="5241"/>
                  </a:cubicBezTo>
                  <a:cubicBezTo>
                    <a:pt x="2792" y="5241"/>
                    <a:pt x="3155" y="4975"/>
                    <a:pt x="3447" y="4756"/>
                  </a:cubicBezTo>
                  <a:cubicBezTo>
                    <a:pt x="3580" y="4655"/>
                    <a:pt x="3708" y="4560"/>
                    <a:pt x="3788" y="4528"/>
                  </a:cubicBezTo>
                  <a:cubicBezTo>
                    <a:pt x="3862" y="4497"/>
                    <a:pt x="3987" y="4486"/>
                    <a:pt x="4134" y="4486"/>
                  </a:cubicBezTo>
                  <a:cubicBezTo>
                    <a:pt x="4316" y="4486"/>
                    <a:pt x="4532" y="4503"/>
                    <a:pt x="4724" y="4518"/>
                  </a:cubicBezTo>
                  <a:cubicBezTo>
                    <a:pt x="4910" y="4528"/>
                    <a:pt x="5085" y="4544"/>
                    <a:pt x="5229" y="4544"/>
                  </a:cubicBezTo>
                  <a:cubicBezTo>
                    <a:pt x="5569" y="4544"/>
                    <a:pt x="5728" y="4368"/>
                    <a:pt x="5792" y="4262"/>
                  </a:cubicBezTo>
                  <a:cubicBezTo>
                    <a:pt x="5888" y="4108"/>
                    <a:pt x="5904" y="3911"/>
                    <a:pt x="5824" y="3757"/>
                  </a:cubicBezTo>
                  <a:cubicBezTo>
                    <a:pt x="5723" y="3548"/>
                    <a:pt x="5494" y="3332"/>
                    <a:pt x="5171" y="3332"/>
                  </a:cubicBezTo>
                  <a:cubicBezTo>
                    <a:pt x="5107" y="3332"/>
                    <a:pt x="5040" y="3340"/>
                    <a:pt x="4969" y="3358"/>
                  </a:cubicBezTo>
                  <a:cubicBezTo>
                    <a:pt x="4925" y="3368"/>
                    <a:pt x="4868" y="3373"/>
                    <a:pt x="4804" y="3373"/>
                  </a:cubicBezTo>
                  <a:cubicBezTo>
                    <a:pt x="4564" y="3373"/>
                    <a:pt x="4218" y="3304"/>
                    <a:pt x="4037" y="3161"/>
                  </a:cubicBezTo>
                  <a:cubicBezTo>
                    <a:pt x="3941" y="3087"/>
                    <a:pt x="3941" y="3033"/>
                    <a:pt x="3941" y="3018"/>
                  </a:cubicBezTo>
                  <a:cubicBezTo>
                    <a:pt x="3941" y="2635"/>
                    <a:pt x="4267" y="2087"/>
                    <a:pt x="4697" y="1731"/>
                  </a:cubicBezTo>
                  <a:cubicBezTo>
                    <a:pt x="4835" y="1618"/>
                    <a:pt x="5058" y="1464"/>
                    <a:pt x="5293" y="1304"/>
                  </a:cubicBezTo>
                  <a:cubicBezTo>
                    <a:pt x="6096" y="747"/>
                    <a:pt x="6425" y="496"/>
                    <a:pt x="6430" y="263"/>
                  </a:cubicBezTo>
                  <a:cubicBezTo>
                    <a:pt x="6430" y="182"/>
                    <a:pt x="6399" y="108"/>
                    <a:pt x="6341" y="60"/>
                  </a:cubicBezTo>
                  <a:cubicBezTo>
                    <a:pt x="6299" y="26"/>
                    <a:pt x="6249" y="1"/>
                    <a:pt x="6162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36"/>
            <p:cNvSpPr/>
            <p:nvPr/>
          </p:nvSpPr>
          <p:spPr>
            <a:xfrm>
              <a:off x="6463625" y="959050"/>
              <a:ext cx="62375" cy="81125"/>
            </a:xfrm>
            <a:custGeom>
              <a:avLst/>
              <a:gdLst/>
              <a:ahLst/>
              <a:cxnLst/>
              <a:rect l="l" t="t" r="r" b="b"/>
              <a:pathLst>
                <a:path w="2495" h="3245" extrusionOk="0">
                  <a:moveTo>
                    <a:pt x="1542" y="1"/>
                  </a:moveTo>
                  <a:lnTo>
                    <a:pt x="0" y="826"/>
                  </a:lnTo>
                  <a:lnTo>
                    <a:pt x="1112" y="3245"/>
                  </a:lnTo>
                  <a:lnTo>
                    <a:pt x="2495" y="2159"/>
                  </a:lnTo>
                  <a:lnTo>
                    <a:pt x="15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36"/>
            <p:cNvSpPr/>
            <p:nvPr/>
          </p:nvSpPr>
          <p:spPr>
            <a:xfrm>
              <a:off x="6456700" y="952875"/>
              <a:ext cx="76100" cy="93425"/>
            </a:xfrm>
            <a:custGeom>
              <a:avLst/>
              <a:gdLst/>
              <a:ahLst/>
              <a:cxnLst/>
              <a:rect l="l" t="t" r="r" b="b"/>
              <a:pathLst>
                <a:path w="3044" h="3737" extrusionOk="0">
                  <a:moveTo>
                    <a:pt x="1703" y="587"/>
                  </a:moveTo>
                  <a:lnTo>
                    <a:pt x="2469" y="2332"/>
                  </a:lnTo>
                  <a:lnTo>
                    <a:pt x="1485" y="3103"/>
                  </a:lnTo>
                  <a:lnTo>
                    <a:pt x="601" y="1178"/>
                  </a:lnTo>
                  <a:lnTo>
                    <a:pt x="1703" y="587"/>
                  </a:lnTo>
                  <a:close/>
                  <a:moveTo>
                    <a:pt x="1823" y="1"/>
                  </a:moveTo>
                  <a:cubicBezTo>
                    <a:pt x="1782" y="1"/>
                    <a:pt x="1742" y="10"/>
                    <a:pt x="1703" y="30"/>
                  </a:cubicBezTo>
                  <a:lnTo>
                    <a:pt x="160" y="854"/>
                  </a:lnTo>
                  <a:cubicBezTo>
                    <a:pt x="49" y="918"/>
                    <a:pt x="0" y="1056"/>
                    <a:pt x="54" y="1173"/>
                  </a:cubicBezTo>
                  <a:lnTo>
                    <a:pt x="1166" y="3594"/>
                  </a:lnTo>
                  <a:cubicBezTo>
                    <a:pt x="1198" y="3663"/>
                    <a:pt x="1256" y="3710"/>
                    <a:pt x="1330" y="3732"/>
                  </a:cubicBezTo>
                  <a:cubicBezTo>
                    <a:pt x="1352" y="3737"/>
                    <a:pt x="1367" y="3737"/>
                    <a:pt x="1389" y="3737"/>
                  </a:cubicBezTo>
                  <a:cubicBezTo>
                    <a:pt x="1443" y="3737"/>
                    <a:pt x="1495" y="3721"/>
                    <a:pt x="1544" y="3683"/>
                  </a:cubicBezTo>
                  <a:lnTo>
                    <a:pt x="2926" y="2604"/>
                  </a:lnTo>
                  <a:cubicBezTo>
                    <a:pt x="3017" y="2534"/>
                    <a:pt x="3043" y="2413"/>
                    <a:pt x="3000" y="2311"/>
                  </a:cubicBezTo>
                  <a:lnTo>
                    <a:pt x="2049" y="147"/>
                  </a:lnTo>
                  <a:cubicBezTo>
                    <a:pt x="2022" y="83"/>
                    <a:pt x="1969" y="35"/>
                    <a:pt x="1905" y="13"/>
                  </a:cubicBezTo>
                  <a:cubicBezTo>
                    <a:pt x="1878" y="5"/>
                    <a:pt x="1850" y="1"/>
                    <a:pt x="1823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36"/>
            <p:cNvSpPr/>
            <p:nvPr/>
          </p:nvSpPr>
          <p:spPr>
            <a:xfrm>
              <a:off x="5737325" y="979675"/>
              <a:ext cx="780700" cy="456775"/>
            </a:xfrm>
            <a:custGeom>
              <a:avLst/>
              <a:gdLst/>
              <a:ahLst/>
              <a:cxnLst/>
              <a:rect l="l" t="t" r="r" b="b"/>
              <a:pathLst>
                <a:path w="31228" h="18271" extrusionOk="0">
                  <a:moveTo>
                    <a:pt x="29052" y="1"/>
                  </a:moveTo>
                  <a:lnTo>
                    <a:pt x="16505" y="6090"/>
                  </a:lnTo>
                  <a:cubicBezTo>
                    <a:pt x="16505" y="6090"/>
                    <a:pt x="5370" y="7902"/>
                    <a:pt x="3587" y="7902"/>
                  </a:cubicBezTo>
                  <a:cubicBezTo>
                    <a:pt x="3516" y="7902"/>
                    <a:pt x="3461" y="7899"/>
                    <a:pt x="3421" y="7893"/>
                  </a:cubicBezTo>
                  <a:cubicBezTo>
                    <a:pt x="3241" y="7868"/>
                    <a:pt x="3023" y="7857"/>
                    <a:pt x="2784" y="7857"/>
                  </a:cubicBezTo>
                  <a:cubicBezTo>
                    <a:pt x="1628" y="7857"/>
                    <a:pt x="1" y="8106"/>
                    <a:pt x="1" y="8106"/>
                  </a:cubicBezTo>
                  <a:lnTo>
                    <a:pt x="4022" y="18270"/>
                  </a:lnTo>
                  <a:lnTo>
                    <a:pt x="17708" y="13611"/>
                  </a:lnTo>
                  <a:lnTo>
                    <a:pt x="31227" y="4729"/>
                  </a:lnTo>
                  <a:lnTo>
                    <a:pt x="290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36"/>
            <p:cNvSpPr/>
            <p:nvPr/>
          </p:nvSpPr>
          <p:spPr>
            <a:xfrm>
              <a:off x="5730825" y="973500"/>
              <a:ext cx="794000" cy="469200"/>
            </a:xfrm>
            <a:custGeom>
              <a:avLst/>
              <a:gdLst/>
              <a:ahLst/>
              <a:cxnLst/>
              <a:rect l="l" t="t" r="r" b="b"/>
              <a:pathLst>
                <a:path w="31760" h="18768" extrusionOk="0">
                  <a:moveTo>
                    <a:pt x="29195" y="577"/>
                  </a:moveTo>
                  <a:lnTo>
                    <a:pt x="31173" y="4885"/>
                  </a:lnTo>
                  <a:lnTo>
                    <a:pt x="17855" y="13635"/>
                  </a:lnTo>
                  <a:lnTo>
                    <a:pt x="4425" y="18208"/>
                  </a:lnTo>
                  <a:lnTo>
                    <a:pt x="607" y="8555"/>
                  </a:lnTo>
                  <a:cubicBezTo>
                    <a:pt x="1127" y="8484"/>
                    <a:pt x="2214" y="8351"/>
                    <a:pt x="3039" y="8351"/>
                  </a:cubicBezTo>
                  <a:cubicBezTo>
                    <a:pt x="3266" y="8351"/>
                    <a:pt x="3474" y="8361"/>
                    <a:pt x="3644" y="8385"/>
                  </a:cubicBezTo>
                  <a:cubicBezTo>
                    <a:pt x="3686" y="8391"/>
                    <a:pt x="3745" y="8394"/>
                    <a:pt x="3818" y="8394"/>
                  </a:cubicBezTo>
                  <a:cubicBezTo>
                    <a:pt x="5557" y="8394"/>
                    <a:pt x="15618" y="6775"/>
                    <a:pt x="16802" y="6582"/>
                  </a:cubicBezTo>
                  <a:cubicBezTo>
                    <a:pt x="16829" y="6577"/>
                    <a:pt x="16851" y="6571"/>
                    <a:pt x="16871" y="6560"/>
                  </a:cubicBezTo>
                  <a:lnTo>
                    <a:pt x="29195" y="577"/>
                  </a:lnTo>
                  <a:close/>
                  <a:moveTo>
                    <a:pt x="29317" y="0"/>
                  </a:moveTo>
                  <a:cubicBezTo>
                    <a:pt x="29279" y="0"/>
                    <a:pt x="29241" y="8"/>
                    <a:pt x="29206" y="24"/>
                  </a:cubicBezTo>
                  <a:lnTo>
                    <a:pt x="16691" y="6098"/>
                  </a:lnTo>
                  <a:cubicBezTo>
                    <a:pt x="12082" y="6844"/>
                    <a:pt x="5127" y="7902"/>
                    <a:pt x="3854" y="7902"/>
                  </a:cubicBezTo>
                  <a:cubicBezTo>
                    <a:pt x="3794" y="7902"/>
                    <a:pt x="3746" y="7900"/>
                    <a:pt x="3713" y="7895"/>
                  </a:cubicBezTo>
                  <a:cubicBezTo>
                    <a:pt x="3522" y="7868"/>
                    <a:pt x="3293" y="7857"/>
                    <a:pt x="3044" y="7857"/>
                  </a:cubicBezTo>
                  <a:cubicBezTo>
                    <a:pt x="1887" y="7857"/>
                    <a:pt x="303" y="8101"/>
                    <a:pt x="224" y="8114"/>
                  </a:cubicBezTo>
                  <a:cubicBezTo>
                    <a:pt x="149" y="8124"/>
                    <a:pt x="80" y="8167"/>
                    <a:pt x="43" y="8231"/>
                  </a:cubicBezTo>
                  <a:cubicBezTo>
                    <a:pt x="6" y="8300"/>
                    <a:pt x="0" y="8374"/>
                    <a:pt x="32" y="8449"/>
                  </a:cubicBezTo>
                  <a:lnTo>
                    <a:pt x="4053" y="18608"/>
                  </a:lnTo>
                  <a:cubicBezTo>
                    <a:pt x="4090" y="18704"/>
                    <a:pt x="4181" y="18767"/>
                    <a:pt x="4282" y="18767"/>
                  </a:cubicBezTo>
                  <a:cubicBezTo>
                    <a:pt x="4309" y="18767"/>
                    <a:pt x="4334" y="18762"/>
                    <a:pt x="4361" y="18751"/>
                  </a:cubicBezTo>
                  <a:lnTo>
                    <a:pt x="18047" y="14092"/>
                  </a:lnTo>
                  <a:cubicBezTo>
                    <a:pt x="18069" y="14081"/>
                    <a:pt x="18084" y="14076"/>
                    <a:pt x="18100" y="14066"/>
                  </a:cubicBezTo>
                  <a:lnTo>
                    <a:pt x="31620" y="5183"/>
                  </a:lnTo>
                  <a:cubicBezTo>
                    <a:pt x="31722" y="5114"/>
                    <a:pt x="31759" y="4986"/>
                    <a:pt x="31711" y="4875"/>
                  </a:cubicBezTo>
                  <a:lnTo>
                    <a:pt x="29536" y="145"/>
                  </a:lnTo>
                  <a:cubicBezTo>
                    <a:pt x="29509" y="82"/>
                    <a:pt x="29456" y="34"/>
                    <a:pt x="29398" y="13"/>
                  </a:cubicBezTo>
                  <a:cubicBezTo>
                    <a:pt x="29371" y="4"/>
                    <a:pt x="29344" y="0"/>
                    <a:pt x="29317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36"/>
            <p:cNvSpPr/>
            <p:nvPr/>
          </p:nvSpPr>
          <p:spPr>
            <a:xfrm>
              <a:off x="5308600" y="1913400"/>
              <a:ext cx="1146800" cy="1355400"/>
            </a:xfrm>
            <a:custGeom>
              <a:avLst/>
              <a:gdLst/>
              <a:ahLst/>
              <a:cxnLst/>
              <a:rect l="l" t="t" r="r" b="b"/>
              <a:pathLst>
                <a:path w="45872" h="54216" extrusionOk="0">
                  <a:moveTo>
                    <a:pt x="25931" y="0"/>
                  </a:moveTo>
                  <a:lnTo>
                    <a:pt x="5639" y="7345"/>
                  </a:lnTo>
                  <a:lnTo>
                    <a:pt x="6597" y="29957"/>
                  </a:lnTo>
                  <a:lnTo>
                    <a:pt x="1" y="52625"/>
                  </a:lnTo>
                  <a:lnTo>
                    <a:pt x="4363" y="54216"/>
                  </a:lnTo>
                  <a:cubicBezTo>
                    <a:pt x="4363" y="54216"/>
                    <a:pt x="15517" y="34504"/>
                    <a:pt x="16570" y="32930"/>
                  </a:cubicBezTo>
                  <a:cubicBezTo>
                    <a:pt x="17617" y="31355"/>
                    <a:pt x="19283" y="14867"/>
                    <a:pt x="20857" y="14867"/>
                  </a:cubicBezTo>
                  <a:cubicBezTo>
                    <a:pt x="22431" y="14867"/>
                    <a:pt x="29756" y="15473"/>
                    <a:pt x="29756" y="15473"/>
                  </a:cubicBezTo>
                  <a:lnTo>
                    <a:pt x="26883" y="33993"/>
                  </a:lnTo>
                  <a:lnTo>
                    <a:pt x="30053" y="35977"/>
                  </a:lnTo>
                  <a:cubicBezTo>
                    <a:pt x="30053" y="35977"/>
                    <a:pt x="45872" y="9622"/>
                    <a:pt x="42899" y="7171"/>
                  </a:cubicBezTo>
                  <a:cubicBezTo>
                    <a:pt x="39925" y="4723"/>
                    <a:pt x="28027" y="2447"/>
                    <a:pt x="28027" y="2447"/>
                  </a:cubicBezTo>
                  <a:lnTo>
                    <a:pt x="259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36"/>
            <p:cNvSpPr/>
            <p:nvPr/>
          </p:nvSpPr>
          <p:spPr>
            <a:xfrm>
              <a:off x="5301050" y="1906075"/>
              <a:ext cx="1160200" cy="1370300"/>
            </a:xfrm>
            <a:custGeom>
              <a:avLst/>
              <a:gdLst/>
              <a:ahLst/>
              <a:cxnLst/>
              <a:rect l="l" t="t" r="r" b="b"/>
              <a:pathLst>
                <a:path w="46408" h="54812" extrusionOk="0">
                  <a:moveTo>
                    <a:pt x="26153" y="586"/>
                  </a:moveTo>
                  <a:lnTo>
                    <a:pt x="28202" y="2969"/>
                  </a:lnTo>
                  <a:lnTo>
                    <a:pt x="28286" y="2984"/>
                  </a:lnTo>
                  <a:cubicBezTo>
                    <a:pt x="28403" y="3006"/>
                    <a:pt x="40152" y="5277"/>
                    <a:pt x="43041" y="7655"/>
                  </a:cubicBezTo>
                  <a:cubicBezTo>
                    <a:pt x="45089" y="9340"/>
                    <a:pt x="36573" y="25404"/>
                    <a:pt x="30276" y="35924"/>
                  </a:cubicBezTo>
                  <a:lnTo>
                    <a:pt x="27451" y="34164"/>
                  </a:lnTo>
                  <a:lnTo>
                    <a:pt x="30345" y="15543"/>
                  </a:lnTo>
                  <a:lnTo>
                    <a:pt x="30078" y="15521"/>
                  </a:lnTo>
                  <a:cubicBezTo>
                    <a:pt x="29781" y="15494"/>
                    <a:pt x="22723" y="14915"/>
                    <a:pt x="21159" y="14915"/>
                  </a:cubicBezTo>
                  <a:cubicBezTo>
                    <a:pt x="20138" y="14915"/>
                    <a:pt x="19441" y="18398"/>
                    <a:pt x="18196" y="25792"/>
                  </a:cubicBezTo>
                  <a:cubicBezTo>
                    <a:pt x="17643" y="29079"/>
                    <a:pt x="17069" y="32477"/>
                    <a:pt x="16664" y="33084"/>
                  </a:cubicBezTo>
                  <a:cubicBezTo>
                    <a:pt x="15665" y="34590"/>
                    <a:pt x="5750" y="52089"/>
                    <a:pt x="4554" y="54205"/>
                  </a:cubicBezTo>
                  <a:lnTo>
                    <a:pt x="607" y="52769"/>
                  </a:lnTo>
                  <a:lnTo>
                    <a:pt x="7139" y="30319"/>
                  </a:lnTo>
                  <a:lnTo>
                    <a:pt x="7149" y="30282"/>
                  </a:lnTo>
                  <a:lnTo>
                    <a:pt x="6192" y="7808"/>
                  </a:lnTo>
                  <a:lnTo>
                    <a:pt x="26153" y="586"/>
                  </a:lnTo>
                  <a:close/>
                  <a:moveTo>
                    <a:pt x="26307" y="1"/>
                  </a:moveTo>
                  <a:lnTo>
                    <a:pt x="5686" y="7469"/>
                  </a:lnTo>
                  <a:lnTo>
                    <a:pt x="6649" y="30218"/>
                  </a:lnTo>
                  <a:lnTo>
                    <a:pt x="0" y="53073"/>
                  </a:lnTo>
                  <a:lnTo>
                    <a:pt x="4777" y="54812"/>
                  </a:lnTo>
                  <a:lnTo>
                    <a:pt x="4883" y="54625"/>
                  </a:lnTo>
                  <a:cubicBezTo>
                    <a:pt x="4994" y="54429"/>
                    <a:pt x="16043" y="34909"/>
                    <a:pt x="17074" y="33361"/>
                  </a:cubicBezTo>
                  <a:cubicBezTo>
                    <a:pt x="17536" y="32664"/>
                    <a:pt x="18068" y="29521"/>
                    <a:pt x="18680" y="25871"/>
                  </a:cubicBezTo>
                  <a:cubicBezTo>
                    <a:pt x="19330" y="22021"/>
                    <a:pt x="20420" y="15570"/>
                    <a:pt x="21159" y="15410"/>
                  </a:cubicBezTo>
                  <a:cubicBezTo>
                    <a:pt x="22536" y="15410"/>
                    <a:pt x="28445" y="15882"/>
                    <a:pt x="29776" y="15990"/>
                  </a:cubicBezTo>
                  <a:lnTo>
                    <a:pt x="26914" y="34409"/>
                  </a:lnTo>
                  <a:lnTo>
                    <a:pt x="30441" y="36611"/>
                  </a:lnTo>
                  <a:lnTo>
                    <a:pt x="30568" y="36398"/>
                  </a:lnTo>
                  <a:cubicBezTo>
                    <a:pt x="32201" y="33680"/>
                    <a:pt x="46408" y="9787"/>
                    <a:pt x="43354" y="7277"/>
                  </a:cubicBezTo>
                  <a:cubicBezTo>
                    <a:pt x="40467" y="4894"/>
                    <a:pt x="29621" y="2740"/>
                    <a:pt x="28462" y="2517"/>
                  </a:cubicBezTo>
                  <a:lnTo>
                    <a:pt x="26307" y="1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36"/>
            <p:cNvSpPr/>
            <p:nvPr/>
          </p:nvSpPr>
          <p:spPr>
            <a:xfrm>
              <a:off x="5202500" y="1182275"/>
              <a:ext cx="879775" cy="1071225"/>
            </a:xfrm>
            <a:custGeom>
              <a:avLst/>
              <a:gdLst/>
              <a:ahLst/>
              <a:cxnLst/>
              <a:rect l="l" t="t" r="r" b="b"/>
              <a:pathLst>
                <a:path w="35191" h="42849" extrusionOk="0">
                  <a:moveTo>
                    <a:pt x="21454" y="0"/>
                  </a:moveTo>
                  <a:cubicBezTo>
                    <a:pt x="21433" y="0"/>
                    <a:pt x="21414" y="1"/>
                    <a:pt x="21394" y="2"/>
                  </a:cubicBezTo>
                  <a:cubicBezTo>
                    <a:pt x="19862" y="124"/>
                    <a:pt x="11266" y="4832"/>
                    <a:pt x="11266" y="4832"/>
                  </a:cubicBezTo>
                  <a:lnTo>
                    <a:pt x="9149" y="5661"/>
                  </a:lnTo>
                  <a:cubicBezTo>
                    <a:pt x="9149" y="5661"/>
                    <a:pt x="0" y="12353"/>
                    <a:pt x="0" y="13176"/>
                  </a:cubicBezTo>
                  <a:cubicBezTo>
                    <a:pt x="0" y="14001"/>
                    <a:pt x="9729" y="42383"/>
                    <a:pt x="10197" y="42734"/>
                  </a:cubicBezTo>
                  <a:cubicBezTo>
                    <a:pt x="10308" y="42817"/>
                    <a:pt x="11208" y="42848"/>
                    <a:pt x="12522" y="42848"/>
                  </a:cubicBezTo>
                  <a:cubicBezTo>
                    <a:pt x="16822" y="42848"/>
                    <a:pt x="25553" y="42511"/>
                    <a:pt x="25553" y="42511"/>
                  </a:cubicBezTo>
                  <a:lnTo>
                    <a:pt x="25319" y="39335"/>
                  </a:lnTo>
                  <a:lnTo>
                    <a:pt x="25319" y="39335"/>
                  </a:lnTo>
                  <a:lnTo>
                    <a:pt x="27436" y="42021"/>
                  </a:lnTo>
                  <a:cubicBezTo>
                    <a:pt x="27436" y="42021"/>
                    <a:pt x="29910" y="40277"/>
                    <a:pt x="31084" y="39096"/>
                  </a:cubicBezTo>
                  <a:cubicBezTo>
                    <a:pt x="32265" y="37921"/>
                    <a:pt x="35191" y="32618"/>
                    <a:pt x="35191" y="32618"/>
                  </a:cubicBezTo>
                  <a:cubicBezTo>
                    <a:pt x="35191" y="32618"/>
                    <a:pt x="27318" y="10252"/>
                    <a:pt x="26611" y="7304"/>
                  </a:cubicBezTo>
                  <a:cubicBezTo>
                    <a:pt x="25913" y="4401"/>
                    <a:pt x="22997" y="0"/>
                    <a:pt x="2145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36"/>
            <p:cNvSpPr/>
            <p:nvPr/>
          </p:nvSpPr>
          <p:spPr>
            <a:xfrm>
              <a:off x="5196275" y="1176200"/>
              <a:ext cx="892800" cy="1083350"/>
            </a:xfrm>
            <a:custGeom>
              <a:avLst/>
              <a:gdLst/>
              <a:ahLst/>
              <a:cxnLst/>
              <a:rect l="l" t="t" r="r" b="b"/>
              <a:pathLst>
                <a:path w="35712" h="43334" extrusionOk="0">
                  <a:moveTo>
                    <a:pt x="21621" y="0"/>
                  </a:moveTo>
                  <a:cubicBezTo>
                    <a:pt x="20057" y="123"/>
                    <a:pt x="11750" y="4665"/>
                    <a:pt x="11394" y="4856"/>
                  </a:cubicBezTo>
                  <a:cubicBezTo>
                    <a:pt x="11276" y="4925"/>
                    <a:pt x="11234" y="5075"/>
                    <a:pt x="11298" y="5192"/>
                  </a:cubicBezTo>
                  <a:cubicBezTo>
                    <a:pt x="11342" y="5276"/>
                    <a:pt x="11428" y="5322"/>
                    <a:pt x="11516" y="5322"/>
                  </a:cubicBezTo>
                  <a:cubicBezTo>
                    <a:pt x="11556" y="5322"/>
                    <a:pt x="11596" y="5313"/>
                    <a:pt x="11632" y="5293"/>
                  </a:cubicBezTo>
                  <a:cubicBezTo>
                    <a:pt x="14010" y="3990"/>
                    <a:pt x="20445" y="585"/>
                    <a:pt x="21658" y="494"/>
                  </a:cubicBezTo>
                  <a:cubicBezTo>
                    <a:pt x="21675" y="494"/>
                    <a:pt x="21690" y="489"/>
                    <a:pt x="21707" y="489"/>
                  </a:cubicBezTo>
                  <a:cubicBezTo>
                    <a:pt x="23015" y="489"/>
                    <a:pt x="25919" y="4681"/>
                    <a:pt x="26621" y="7606"/>
                  </a:cubicBezTo>
                  <a:cubicBezTo>
                    <a:pt x="27307" y="10458"/>
                    <a:pt x="34514" y="30978"/>
                    <a:pt x="35169" y="32839"/>
                  </a:cubicBezTo>
                  <a:cubicBezTo>
                    <a:pt x="34769" y="33563"/>
                    <a:pt x="32216" y="38115"/>
                    <a:pt x="31163" y="39168"/>
                  </a:cubicBezTo>
                  <a:cubicBezTo>
                    <a:pt x="30201" y="40126"/>
                    <a:pt x="28333" y="41493"/>
                    <a:pt x="27733" y="41924"/>
                  </a:cubicBezTo>
                  <a:lnTo>
                    <a:pt x="25259" y="38790"/>
                  </a:lnTo>
                  <a:lnTo>
                    <a:pt x="25536" y="42519"/>
                  </a:lnTo>
                  <a:cubicBezTo>
                    <a:pt x="21272" y="42681"/>
                    <a:pt x="15491" y="42856"/>
                    <a:pt x="12514" y="42856"/>
                  </a:cubicBezTo>
                  <a:cubicBezTo>
                    <a:pt x="11487" y="42856"/>
                    <a:pt x="10794" y="42835"/>
                    <a:pt x="10611" y="42786"/>
                  </a:cubicBezTo>
                  <a:cubicBezTo>
                    <a:pt x="9887" y="41498"/>
                    <a:pt x="590" y="14516"/>
                    <a:pt x="494" y="13441"/>
                  </a:cubicBezTo>
                  <a:cubicBezTo>
                    <a:pt x="671" y="12845"/>
                    <a:pt x="5292" y="9213"/>
                    <a:pt x="9548" y="6106"/>
                  </a:cubicBezTo>
                  <a:cubicBezTo>
                    <a:pt x="9654" y="6022"/>
                    <a:pt x="9680" y="5867"/>
                    <a:pt x="9600" y="5760"/>
                  </a:cubicBezTo>
                  <a:cubicBezTo>
                    <a:pt x="9553" y="5694"/>
                    <a:pt x="9478" y="5657"/>
                    <a:pt x="9402" y="5657"/>
                  </a:cubicBezTo>
                  <a:cubicBezTo>
                    <a:pt x="9351" y="5657"/>
                    <a:pt x="9300" y="5674"/>
                    <a:pt x="9255" y="5708"/>
                  </a:cubicBezTo>
                  <a:cubicBezTo>
                    <a:pt x="6472" y="7739"/>
                    <a:pt x="0" y="12564"/>
                    <a:pt x="0" y="13419"/>
                  </a:cubicBezTo>
                  <a:cubicBezTo>
                    <a:pt x="0" y="14096"/>
                    <a:pt x="4734" y="27866"/>
                    <a:pt x="4936" y="28457"/>
                  </a:cubicBezTo>
                  <a:cubicBezTo>
                    <a:pt x="7201" y="35031"/>
                    <a:pt x="9968" y="42924"/>
                    <a:pt x="10297" y="43174"/>
                  </a:cubicBezTo>
                  <a:cubicBezTo>
                    <a:pt x="10451" y="43290"/>
                    <a:pt x="11574" y="43334"/>
                    <a:pt x="13213" y="43334"/>
                  </a:cubicBezTo>
                  <a:cubicBezTo>
                    <a:pt x="16557" y="43334"/>
                    <a:pt x="22058" y="43147"/>
                    <a:pt x="25812" y="43003"/>
                  </a:cubicBezTo>
                  <a:lnTo>
                    <a:pt x="26067" y="42993"/>
                  </a:lnTo>
                  <a:lnTo>
                    <a:pt x="25871" y="40366"/>
                  </a:lnTo>
                  <a:lnTo>
                    <a:pt x="27637" y="42600"/>
                  </a:lnTo>
                  <a:lnTo>
                    <a:pt x="27829" y="42467"/>
                  </a:lnTo>
                  <a:cubicBezTo>
                    <a:pt x="27930" y="42392"/>
                    <a:pt x="30333" y="40695"/>
                    <a:pt x="31509" y="39514"/>
                  </a:cubicBezTo>
                  <a:cubicBezTo>
                    <a:pt x="32700" y="38328"/>
                    <a:pt x="35535" y="33195"/>
                    <a:pt x="35658" y="32977"/>
                  </a:cubicBezTo>
                  <a:lnTo>
                    <a:pt x="35712" y="32881"/>
                  </a:lnTo>
                  <a:lnTo>
                    <a:pt x="35673" y="32780"/>
                  </a:lnTo>
                  <a:cubicBezTo>
                    <a:pt x="35594" y="32557"/>
                    <a:pt x="27797" y="10388"/>
                    <a:pt x="27100" y="7490"/>
                  </a:cubicBezTo>
                  <a:cubicBezTo>
                    <a:pt x="26445" y="4745"/>
                    <a:pt x="23499" y="0"/>
                    <a:pt x="21695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36"/>
            <p:cNvSpPr/>
            <p:nvPr/>
          </p:nvSpPr>
          <p:spPr>
            <a:xfrm>
              <a:off x="5405025" y="1185225"/>
              <a:ext cx="240175" cy="335925"/>
            </a:xfrm>
            <a:custGeom>
              <a:avLst/>
              <a:gdLst/>
              <a:ahLst/>
              <a:cxnLst/>
              <a:rect l="l" t="t" r="r" b="b"/>
              <a:pathLst>
                <a:path w="9607" h="13437" extrusionOk="0">
                  <a:moveTo>
                    <a:pt x="2101" y="1"/>
                  </a:moveTo>
                  <a:lnTo>
                    <a:pt x="602" y="2846"/>
                  </a:lnTo>
                  <a:cubicBezTo>
                    <a:pt x="602" y="2846"/>
                    <a:pt x="0" y="5693"/>
                    <a:pt x="150" y="7043"/>
                  </a:cubicBezTo>
                  <a:cubicBezTo>
                    <a:pt x="304" y="8389"/>
                    <a:pt x="3319" y="13436"/>
                    <a:pt x="3319" y="13436"/>
                  </a:cubicBezTo>
                  <a:lnTo>
                    <a:pt x="5846" y="10937"/>
                  </a:lnTo>
                  <a:lnTo>
                    <a:pt x="9606" y="10964"/>
                  </a:lnTo>
                  <a:cubicBezTo>
                    <a:pt x="9606" y="10964"/>
                    <a:pt x="8245" y="4645"/>
                    <a:pt x="6144" y="2394"/>
                  </a:cubicBezTo>
                  <a:cubicBezTo>
                    <a:pt x="4048" y="150"/>
                    <a:pt x="2101" y="1"/>
                    <a:pt x="210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36"/>
            <p:cNvSpPr/>
            <p:nvPr/>
          </p:nvSpPr>
          <p:spPr>
            <a:xfrm>
              <a:off x="5398925" y="1178725"/>
              <a:ext cx="254000" cy="352400"/>
            </a:xfrm>
            <a:custGeom>
              <a:avLst/>
              <a:gdLst/>
              <a:ahLst/>
              <a:cxnLst/>
              <a:rect l="l" t="t" r="r" b="b"/>
              <a:pathLst>
                <a:path w="10160" h="14096" extrusionOk="0">
                  <a:moveTo>
                    <a:pt x="2478" y="527"/>
                  </a:moveTo>
                  <a:cubicBezTo>
                    <a:pt x="2968" y="617"/>
                    <a:pt x="4537" y="1032"/>
                    <a:pt x="6207" y="2825"/>
                  </a:cubicBezTo>
                  <a:cubicBezTo>
                    <a:pt x="7979" y="4723"/>
                    <a:pt x="9239" y="9697"/>
                    <a:pt x="9543" y="10973"/>
                  </a:cubicBezTo>
                  <a:lnTo>
                    <a:pt x="5989" y="10952"/>
                  </a:lnTo>
                  <a:lnTo>
                    <a:pt x="3617" y="13298"/>
                  </a:lnTo>
                  <a:cubicBezTo>
                    <a:pt x="2691" y="11734"/>
                    <a:pt x="750" y="8276"/>
                    <a:pt x="644" y="7276"/>
                  </a:cubicBezTo>
                  <a:cubicBezTo>
                    <a:pt x="505" y="6059"/>
                    <a:pt x="1015" y="3511"/>
                    <a:pt x="1079" y="3192"/>
                  </a:cubicBezTo>
                  <a:lnTo>
                    <a:pt x="2478" y="527"/>
                  </a:lnTo>
                  <a:close/>
                  <a:moveTo>
                    <a:pt x="2202" y="0"/>
                  </a:moveTo>
                  <a:lnTo>
                    <a:pt x="627" y="2990"/>
                  </a:lnTo>
                  <a:lnTo>
                    <a:pt x="600" y="3054"/>
                  </a:lnTo>
                  <a:cubicBezTo>
                    <a:pt x="580" y="3176"/>
                    <a:pt x="0" y="5958"/>
                    <a:pt x="149" y="7330"/>
                  </a:cubicBezTo>
                  <a:cubicBezTo>
                    <a:pt x="303" y="8713"/>
                    <a:pt x="3229" y="13617"/>
                    <a:pt x="3351" y="13824"/>
                  </a:cubicBezTo>
                  <a:lnTo>
                    <a:pt x="3516" y="14096"/>
                  </a:lnTo>
                  <a:lnTo>
                    <a:pt x="6192" y="11447"/>
                  </a:lnTo>
                  <a:lnTo>
                    <a:pt x="10159" y="11474"/>
                  </a:lnTo>
                  <a:lnTo>
                    <a:pt x="10090" y="11170"/>
                  </a:lnTo>
                  <a:cubicBezTo>
                    <a:pt x="10037" y="10909"/>
                    <a:pt x="8691" y="4760"/>
                    <a:pt x="6568" y="2489"/>
                  </a:cubicBezTo>
                  <a:cubicBezTo>
                    <a:pt x="4430" y="197"/>
                    <a:pt x="2446" y="22"/>
                    <a:pt x="2362" y="10"/>
                  </a:cubicBezTo>
                  <a:lnTo>
                    <a:pt x="2202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36"/>
            <p:cNvSpPr/>
            <p:nvPr/>
          </p:nvSpPr>
          <p:spPr>
            <a:xfrm>
              <a:off x="5408750" y="1166500"/>
              <a:ext cx="161200" cy="299300"/>
            </a:xfrm>
            <a:custGeom>
              <a:avLst/>
              <a:gdLst/>
              <a:ahLst/>
              <a:cxnLst/>
              <a:rect l="l" t="t" r="r" b="b"/>
              <a:pathLst>
                <a:path w="6448" h="11972" extrusionOk="0">
                  <a:moveTo>
                    <a:pt x="3" y="4345"/>
                  </a:moveTo>
                  <a:cubicBezTo>
                    <a:pt x="1" y="4345"/>
                    <a:pt x="1" y="4346"/>
                    <a:pt x="1" y="4346"/>
                  </a:cubicBezTo>
                  <a:cubicBezTo>
                    <a:pt x="1" y="4345"/>
                    <a:pt x="2" y="4345"/>
                    <a:pt x="3" y="4345"/>
                  </a:cubicBezTo>
                  <a:close/>
                  <a:moveTo>
                    <a:pt x="4495" y="0"/>
                  </a:moveTo>
                  <a:cubicBezTo>
                    <a:pt x="4495" y="0"/>
                    <a:pt x="1504" y="4038"/>
                    <a:pt x="3" y="4345"/>
                  </a:cubicBezTo>
                  <a:lnTo>
                    <a:pt x="3" y="4345"/>
                  </a:lnTo>
                  <a:cubicBezTo>
                    <a:pt x="7" y="4344"/>
                    <a:pt x="15" y="4343"/>
                    <a:pt x="27" y="4343"/>
                  </a:cubicBezTo>
                  <a:cubicBezTo>
                    <a:pt x="146" y="4343"/>
                    <a:pt x="639" y="4458"/>
                    <a:pt x="899" y="6292"/>
                  </a:cubicBezTo>
                  <a:cubicBezTo>
                    <a:pt x="1163" y="8113"/>
                    <a:pt x="4022" y="11971"/>
                    <a:pt x="5260" y="11971"/>
                  </a:cubicBezTo>
                  <a:cubicBezTo>
                    <a:pt x="5448" y="11971"/>
                    <a:pt x="5598" y="11883"/>
                    <a:pt x="5697" y="11686"/>
                  </a:cubicBezTo>
                  <a:cubicBezTo>
                    <a:pt x="6447" y="10186"/>
                    <a:pt x="6298" y="6744"/>
                    <a:pt x="5995" y="5095"/>
                  </a:cubicBezTo>
                  <a:cubicBezTo>
                    <a:pt x="5697" y="3447"/>
                    <a:pt x="4495" y="0"/>
                    <a:pt x="449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36"/>
            <p:cNvSpPr/>
            <p:nvPr/>
          </p:nvSpPr>
          <p:spPr>
            <a:xfrm>
              <a:off x="5407275" y="1153450"/>
              <a:ext cx="169425" cy="318525"/>
            </a:xfrm>
            <a:custGeom>
              <a:avLst/>
              <a:gdLst/>
              <a:ahLst/>
              <a:cxnLst/>
              <a:rect l="l" t="t" r="r" b="b"/>
              <a:pathLst>
                <a:path w="6777" h="12741" extrusionOk="0">
                  <a:moveTo>
                    <a:pt x="4474" y="1043"/>
                  </a:moveTo>
                  <a:cubicBezTo>
                    <a:pt x="4805" y="2022"/>
                    <a:pt x="5581" y="4394"/>
                    <a:pt x="5809" y="5660"/>
                  </a:cubicBezTo>
                  <a:cubicBezTo>
                    <a:pt x="6133" y="7426"/>
                    <a:pt x="6219" y="10729"/>
                    <a:pt x="5532" y="12095"/>
                  </a:cubicBezTo>
                  <a:cubicBezTo>
                    <a:pt x="5479" y="12201"/>
                    <a:pt x="5420" y="12245"/>
                    <a:pt x="5320" y="12245"/>
                  </a:cubicBezTo>
                  <a:cubicBezTo>
                    <a:pt x="5299" y="12245"/>
                    <a:pt x="5276" y="12243"/>
                    <a:pt x="5251" y="12240"/>
                  </a:cubicBezTo>
                  <a:cubicBezTo>
                    <a:pt x="4091" y="12053"/>
                    <a:pt x="1447" y="8479"/>
                    <a:pt x="1203" y="6777"/>
                  </a:cubicBezTo>
                  <a:cubicBezTo>
                    <a:pt x="1076" y="5884"/>
                    <a:pt x="879" y="5261"/>
                    <a:pt x="607" y="4921"/>
                  </a:cubicBezTo>
                  <a:cubicBezTo>
                    <a:pt x="1932" y="4224"/>
                    <a:pt x="3751" y="1974"/>
                    <a:pt x="4474" y="1043"/>
                  </a:cubicBezTo>
                  <a:close/>
                  <a:moveTo>
                    <a:pt x="4633" y="0"/>
                  </a:moveTo>
                  <a:lnTo>
                    <a:pt x="4358" y="373"/>
                  </a:lnTo>
                  <a:cubicBezTo>
                    <a:pt x="3538" y="1480"/>
                    <a:pt x="1166" y="4389"/>
                    <a:pt x="17" y="4623"/>
                  </a:cubicBezTo>
                  <a:cubicBezTo>
                    <a:pt x="11" y="4623"/>
                    <a:pt x="6" y="4628"/>
                    <a:pt x="1" y="4628"/>
                  </a:cubicBezTo>
                  <a:lnTo>
                    <a:pt x="65" y="4910"/>
                  </a:lnTo>
                  <a:lnTo>
                    <a:pt x="81" y="5113"/>
                  </a:lnTo>
                  <a:cubicBezTo>
                    <a:pt x="86" y="5113"/>
                    <a:pt x="485" y="5219"/>
                    <a:pt x="713" y="6851"/>
                  </a:cubicBezTo>
                  <a:cubicBezTo>
                    <a:pt x="969" y="8623"/>
                    <a:pt x="3719" y="12495"/>
                    <a:pt x="5171" y="12729"/>
                  </a:cubicBezTo>
                  <a:cubicBezTo>
                    <a:pt x="5224" y="12734"/>
                    <a:pt x="5272" y="12740"/>
                    <a:pt x="5320" y="12740"/>
                  </a:cubicBezTo>
                  <a:cubicBezTo>
                    <a:pt x="5607" y="12740"/>
                    <a:pt x="5836" y="12596"/>
                    <a:pt x="5974" y="12319"/>
                  </a:cubicBezTo>
                  <a:cubicBezTo>
                    <a:pt x="6777" y="10713"/>
                    <a:pt x="6580" y="7133"/>
                    <a:pt x="6298" y="5570"/>
                  </a:cubicBezTo>
                  <a:cubicBezTo>
                    <a:pt x="6001" y="3920"/>
                    <a:pt x="4842" y="581"/>
                    <a:pt x="4788" y="442"/>
                  </a:cubicBezTo>
                  <a:lnTo>
                    <a:pt x="4633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36"/>
            <p:cNvSpPr/>
            <p:nvPr/>
          </p:nvSpPr>
          <p:spPr>
            <a:xfrm>
              <a:off x="5272150" y="977050"/>
              <a:ext cx="277725" cy="369625"/>
            </a:xfrm>
            <a:custGeom>
              <a:avLst/>
              <a:gdLst/>
              <a:ahLst/>
              <a:cxnLst/>
              <a:rect l="l" t="t" r="r" b="b"/>
              <a:pathLst>
                <a:path w="11109" h="14785" extrusionOk="0">
                  <a:moveTo>
                    <a:pt x="5211" y="1"/>
                  </a:moveTo>
                  <a:cubicBezTo>
                    <a:pt x="2639" y="1"/>
                    <a:pt x="0" y="3511"/>
                    <a:pt x="284" y="5583"/>
                  </a:cubicBezTo>
                  <a:cubicBezTo>
                    <a:pt x="284" y="5583"/>
                    <a:pt x="3688" y="12903"/>
                    <a:pt x="4922" y="14237"/>
                  </a:cubicBezTo>
                  <a:cubicBezTo>
                    <a:pt x="5277" y="14620"/>
                    <a:pt x="5783" y="14784"/>
                    <a:pt x="6338" y="14784"/>
                  </a:cubicBezTo>
                  <a:cubicBezTo>
                    <a:pt x="7720" y="14784"/>
                    <a:pt x="9400" y="13765"/>
                    <a:pt x="9768" y="12589"/>
                  </a:cubicBezTo>
                  <a:cubicBezTo>
                    <a:pt x="10284" y="10939"/>
                    <a:pt x="11108" y="8365"/>
                    <a:pt x="8327" y="2488"/>
                  </a:cubicBezTo>
                  <a:cubicBezTo>
                    <a:pt x="7473" y="687"/>
                    <a:pt x="6349" y="1"/>
                    <a:pt x="521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36"/>
            <p:cNvSpPr/>
            <p:nvPr/>
          </p:nvSpPr>
          <p:spPr>
            <a:xfrm>
              <a:off x="5266075" y="970925"/>
              <a:ext cx="290175" cy="382000"/>
            </a:xfrm>
            <a:custGeom>
              <a:avLst/>
              <a:gdLst/>
              <a:ahLst/>
              <a:cxnLst/>
              <a:rect l="l" t="t" r="r" b="b"/>
              <a:pathLst>
                <a:path w="11607" h="15280" extrusionOk="0">
                  <a:moveTo>
                    <a:pt x="5455" y="493"/>
                  </a:moveTo>
                  <a:cubicBezTo>
                    <a:pt x="6621" y="493"/>
                    <a:pt x="7611" y="1289"/>
                    <a:pt x="8346" y="2840"/>
                  </a:cubicBezTo>
                  <a:cubicBezTo>
                    <a:pt x="11074" y="8605"/>
                    <a:pt x="10298" y="11094"/>
                    <a:pt x="9776" y="12765"/>
                  </a:cubicBezTo>
                  <a:cubicBezTo>
                    <a:pt x="9510" y="13605"/>
                    <a:pt x="8425" y="14445"/>
                    <a:pt x="7255" y="14705"/>
                  </a:cubicBezTo>
                  <a:cubicBezTo>
                    <a:pt x="7072" y="14746"/>
                    <a:pt x="6830" y="14785"/>
                    <a:pt x="6571" y="14785"/>
                  </a:cubicBezTo>
                  <a:cubicBezTo>
                    <a:pt x="6152" y="14785"/>
                    <a:pt x="5687" y="14682"/>
                    <a:pt x="5351" y="14317"/>
                  </a:cubicBezTo>
                  <a:cubicBezTo>
                    <a:pt x="4197" y="13067"/>
                    <a:pt x="1027" y="6302"/>
                    <a:pt x="771" y="5759"/>
                  </a:cubicBezTo>
                  <a:cubicBezTo>
                    <a:pt x="575" y="4100"/>
                    <a:pt x="2421" y="1276"/>
                    <a:pt x="4617" y="621"/>
                  </a:cubicBezTo>
                  <a:cubicBezTo>
                    <a:pt x="4905" y="535"/>
                    <a:pt x="5185" y="493"/>
                    <a:pt x="5455" y="493"/>
                  </a:cubicBezTo>
                  <a:close/>
                  <a:moveTo>
                    <a:pt x="5447" y="1"/>
                  </a:moveTo>
                  <a:cubicBezTo>
                    <a:pt x="5077" y="1"/>
                    <a:pt x="4744" y="66"/>
                    <a:pt x="4473" y="148"/>
                  </a:cubicBezTo>
                  <a:cubicBezTo>
                    <a:pt x="2197" y="829"/>
                    <a:pt x="0" y="3818"/>
                    <a:pt x="287" y="5860"/>
                  </a:cubicBezTo>
                  <a:lnTo>
                    <a:pt x="304" y="5929"/>
                  </a:lnTo>
                  <a:cubicBezTo>
                    <a:pt x="447" y="6233"/>
                    <a:pt x="3739" y="13301"/>
                    <a:pt x="4984" y="14653"/>
                  </a:cubicBezTo>
                  <a:cubicBezTo>
                    <a:pt x="5367" y="15068"/>
                    <a:pt x="5921" y="15280"/>
                    <a:pt x="6574" y="15280"/>
                  </a:cubicBezTo>
                  <a:cubicBezTo>
                    <a:pt x="6825" y="15280"/>
                    <a:pt x="7085" y="15248"/>
                    <a:pt x="7362" y="15190"/>
                  </a:cubicBezTo>
                  <a:cubicBezTo>
                    <a:pt x="8718" y="14881"/>
                    <a:pt x="9930" y="13924"/>
                    <a:pt x="10255" y="12892"/>
                  </a:cubicBezTo>
                  <a:cubicBezTo>
                    <a:pt x="10792" y="11169"/>
                    <a:pt x="11606" y="8568"/>
                    <a:pt x="8793" y="2632"/>
                  </a:cubicBezTo>
                  <a:cubicBezTo>
                    <a:pt x="7790" y="513"/>
                    <a:pt x="6478" y="1"/>
                    <a:pt x="5447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36"/>
            <p:cNvSpPr/>
            <p:nvPr/>
          </p:nvSpPr>
          <p:spPr>
            <a:xfrm>
              <a:off x="5394925" y="1146275"/>
              <a:ext cx="26375" cy="26225"/>
            </a:xfrm>
            <a:custGeom>
              <a:avLst/>
              <a:gdLst/>
              <a:ahLst/>
              <a:cxnLst/>
              <a:rect l="l" t="t" r="r" b="b"/>
              <a:pathLst>
                <a:path w="1055" h="1049" extrusionOk="0">
                  <a:moveTo>
                    <a:pt x="527" y="0"/>
                  </a:moveTo>
                  <a:cubicBezTo>
                    <a:pt x="240" y="0"/>
                    <a:pt x="1" y="235"/>
                    <a:pt x="1" y="527"/>
                  </a:cubicBezTo>
                  <a:cubicBezTo>
                    <a:pt x="1" y="814"/>
                    <a:pt x="240" y="1048"/>
                    <a:pt x="527" y="1048"/>
                  </a:cubicBezTo>
                  <a:cubicBezTo>
                    <a:pt x="814" y="1048"/>
                    <a:pt x="1054" y="814"/>
                    <a:pt x="1054" y="527"/>
                  </a:cubicBezTo>
                  <a:cubicBezTo>
                    <a:pt x="1054" y="235"/>
                    <a:pt x="814" y="0"/>
                    <a:pt x="527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36"/>
            <p:cNvSpPr/>
            <p:nvPr/>
          </p:nvSpPr>
          <p:spPr>
            <a:xfrm>
              <a:off x="5329775" y="1167425"/>
              <a:ext cx="26225" cy="26350"/>
            </a:xfrm>
            <a:custGeom>
              <a:avLst/>
              <a:gdLst/>
              <a:ahLst/>
              <a:cxnLst/>
              <a:rect l="l" t="t" r="r" b="b"/>
              <a:pathLst>
                <a:path w="1049" h="1054" extrusionOk="0">
                  <a:moveTo>
                    <a:pt x="521" y="0"/>
                  </a:moveTo>
                  <a:cubicBezTo>
                    <a:pt x="234" y="0"/>
                    <a:pt x="0" y="239"/>
                    <a:pt x="0" y="526"/>
                  </a:cubicBezTo>
                  <a:cubicBezTo>
                    <a:pt x="0" y="820"/>
                    <a:pt x="234" y="1053"/>
                    <a:pt x="521" y="1053"/>
                  </a:cubicBezTo>
                  <a:cubicBezTo>
                    <a:pt x="813" y="1053"/>
                    <a:pt x="1048" y="820"/>
                    <a:pt x="1048" y="526"/>
                  </a:cubicBezTo>
                  <a:cubicBezTo>
                    <a:pt x="1048" y="239"/>
                    <a:pt x="813" y="0"/>
                    <a:pt x="521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36"/>
            <p:cNvSpPr/>
            <p:nvPr/>
          </p:nvSpPr>
          <p:spPr>
            <a:xfrm>
              <a:off x="5361425" y="1168050"/>
              <a:ext cx="45500" cy="63225"/>
            </a:xfrm>
            <a:custGeom>
              <a:avLst/>
              <a:gdLst/>
              <a:ahLst/>
              <a:cxnLst/>
              <a:rect l="l" t="t" r="r" b="b"/>
              <a:pathLst>
                <a:path w="1820" h="2529" extrusionOk="0">
                  <a:moveTo>
                    <a:pt x="272" y="0"/>
                  </a:moveTo>
                  <a:cubicBezTo>
                    <a:pt x="252" y="0"/>
                    <a:pt x="232" y="2"/>
                    <a:pt x="212" y="7"/>
                  </a:cubicBezTo>
                  <a:cubicBezTo>
                    <a:pt x="80" y="44"/>
                    <a:pt x="1" y="177"/>
                    <a:pt x="32" y="310"/>
                  </a:cubicBezTo>
                  <a:lnTo>
                    <a:pt x="543" y="2342"/>
                  </a:lnTo>
                  <a:cubicBezTo>
                    <a:pt x="558" y="2406"/>
                    <a:pt x="600" y="2465"/>
                    <a:pt x="664" y="2497"/>
                  </a:cubicBezTo>
                  <a:cubicBezTo>
                    <a:pt x="696" y="2518"/>
                    <a:pt x="740" y="2528"/>
                    <a:pt x="782" y="2528"/>
                  </a:cubicBezTo>
                  <a:cubicBezTo>
                    <a:pt x="809" y="2528"/>
                    <a:pt x="835" y="2523"/>
                    <a:pt x="862" y="2518"/>
                  </a:cubicBezTo>
                  <a:lnTo>
                    <a:pt x="1622" y="2263"/>
                  </a:lnTo>
                  <a:cubicBezTo>
                    <a:pt x="1749" y="2219"/>
                    <a:pt x="1820" y="2082"/>
                    <a:pt x="1776" y="1949"/>
                  </a:cubicBezTo>
                  <a:cubicBezTo>
                    <a:pt x="1742" y="1847"/>
                    <a:pt x="1647" y="1782"/>
                    <a:pt x="1545" y="1782"/>
                  </a:cubicBezTo>
                  <a:cubicBezTo>
                    <a:pt x="1520" y="1782"/>
                    <a:pt x="1494" y="1786"/>
                    <a:pt x="1469" y="1794"/>
                  </a:cubicBezTo>
                  <a:lnTo>
                    <a:pt x="958" y="1964"/>
                  </a:lnTo>
                  <a:lnTo>
                    <a:pt x="511" y="189"/>
                  </a:lnTo>
                  <a:cubicBezTo>
                    <a:pt x="484" y="75"/>
                    <a:pt x="383" y="0"/>
                    <a:pt x="272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36"/>
            <p:cNvSpPr/>
            <p:nvPr/>
          </p:nvSpPr>
          <p:spPr>
            <a:xfrm>
              <a:off x="5385075" y="1223175"/>
              <a:ext cx="58000" cy="39875"/>
            </a:xfrm>
            <a:custGeom>
              <a:avLst/>
              <a:gdLst/>
              <a:ahLst/>
              <a:cxnLst/>
              <a:rect l="l" t="t" r="r" b="b"/>
              <a:pathLst>
                <a:path w="2320" h="1595" extrusionOk="0">
                  <a:moveTo>
                    <a:pt x="2040" y="1"/>
                  </a:moveTo>
                  <a:cubicBezTo>
                    <a:pt x="1949" y="1"/>
                    <a:pt x="1861" y="50"/>
                    <a:pt x="1819" y="137"/>
                  </a:cubicBezTo>
                  <a:cubicBezTo>
                    <a:pt x="1366" y="1035"/>
                    <a:pt x="539" y="1101"/>
                    <a:pt x="326" y="1101"/>
                  </a:cubicBezTo>
                  <a:cubicBezTo>
                    <a:pt x="300" y="1101"/>
                    <a:pt x="283" y="1100"/>
                    <a:pt x="277" y="1100"/>
                  </a:cubicBezTo>
                  <a:cubicBezTo>
                    <a:pt x="274" y="1099"/>
                    <a:pt x="271" y="1099"/>
                    <a:pt x="268" y="1099"/>
                  </a:cubicBezTo>
                  <a:cubicBezTo>
                    <a:pt x="139" y="1099"/>
                    <a:pt x="22" y="1199"/>
                    <a:pt x="12" y="1328"/>
                  </a:cubicBezTo>
                  <a:cubicBezTo>
                    <a:pt x="0" y="1467"/>
                    <a:pt x="108" y="1583"/>
                    <a:pt x="240" y="1595"/>
                  </a:cubicBezTo>
                  <a:lnTo>
                    <a:pt x="314" y="1595"/>
                  </a:lnTo>
                  <a:cubicBezTo>
                    <a:pt x="607" y="1595"/>
                    <a:pt x="1682" y="1514"/>
                    <a:pt x="2261" y="355"/>
                  </a:cubicBezTo>
                  <a:cubicBezTo>
                    <a:pt x="2320" y="233"/>
                    <a:pt x="2271" y="83"/>
                    <a:pt x="2150" y="26"/>
                  </a:cubicBezTo>
                  <a:cubicBezTo>
                    <a:pt x="2115" y="9"/>
                    <a:pt x="2077" y="1"/>
                    <a:pt x="2040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36"/>
            <p:cNvSpPr/>
            <p:nvPr/>
          </p:nvSpPr>
          <p:spPr>
            <a:xfrm>
              <a:off x="5304900" y="1121400"/>
              <a:ext cx="39925" cy="39925"/>
            </a:xfrm>
            <a:custGeom>
              <a:avLst/>
              <a:gdLst/>
              <a:ahLst/>
              <a:cxnLst/>
              <a:rect l="l" t="t" r="r" b="b"/>
              <a:pathLst>
                <a:path w="1597" h="1597" extrusionOk="0">
                  <a:moveTo>
                    <a:pt x="1346" y="1"/>
                  </a:moveTo>
                  <a:cubicBezTo>
                    <a:pt x="283" y="1"/>
                    <a:pt x="1" y="884"/>
                    <a:pt x="1" y="1352"/>
                  </a:cubicBezTo>
                  <a:cubicBezTo>
                    <a:pt x="1" y="1490"/>
                    <a:pt x="112" y="1596"/>
                    <a:pt x="245" y="1596"/>
                  </a:cubicBezTo>
                  <a:cubicBezTo>
                    <a:pt x="384" y="1596"/>
                    <a:pt x="495" y="1490"/>
                    <a:pt x="495" y="1352"/>
                  </a:cubicBezTo>
                  <a:cubicBezTo>
                    <a:pt x="495" y="1262"/>
                    <a:pt x="516" y="496"/>
                    <a:pt x="1346" y="496"/>
                  </a:cubicBezTo>
                  <a:cubicBezTo>
                    <a:pt x="1484" y="496"/>
                    <a:pt x="1596" y="384"/>
                    <a:pt x="1596" y="251"/>
                  </a:cubicBezTo>
                  <a:cubicBezTo>
                    <a:pt x="1596" y="113"/>
                    <a:pt x="1484" y="1"/>
                    <a:pt x="1346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36"/>
            <p:cNvSpPr/>
            <p:nvPr/>
          </p:nvSpPr>
          <p:spPr>
            <a:xfrm>
              <a:off x="5367525" y="1100650"/>
              <a:ext cx="50150" cy="26775"/>
            </a:xfrm>
            <a:custGeom>
              <a:avLst/>
              <a:gdLst/>
              <a:ahLst/>
              <a:cxnLst/>
              <a:rect l="l" t="t" r="r" b="b"/>
              <a:pathLst>
                <a:path w="2006" h="1071" extrusionOk="0">
                  <a:moveTo>
                    <a:pt x="1176" y="1"/>
                  </a:moveTo>
                  <a:cubicBezTo>
                    <a:pt x="618" y="1"/>
                    <a:pt x="225" y="415"/>
                    <a:pt x="64" y="708"/>
                  </a:cubicBezTo>
                  <a:cubicBezTo>
                    <a:pt x="0" y="825"/>
                    <a:pt x="44" y="975"/>
                    <a:pt x="165" y="1044"/>
                  </a:cubicBezTo>
                  <a:cubicBezTo>
                    <a:pt x="203" y="1059"/>
                    <a:pt x="245" y="1071"/>
                    <a:pt x="282" y="1071"/>
                  </a:cubicBezTo>
                  <a:cubicBezTo>
                    <a:pt x="368" y="1071"/>
                    <a:pt x="452" y="1027"/>
                    <a:pt x="501" y="943"/>
                  </a:cubicBezTo>
                  <a:cubicBezTo>
                    <a:pt x="529" y="890"/>
                    <a:pt x="762" y="501"/>
                    <a:pt x="1187" y="501"/>
                  </a:cubicBezTo>
                  <a:cubicBezTo>
                    <a:pt x="1311" y="501"/>
                    <a:pt x="1451" y="534"/>
                    <a:pt x="1607" y="619"/>
                  </a:cubicBezTo>
                  <a:cubicBezTo>
                    <a:pt x="1644" y="639"/>
                    <a:pt x="1684" y="648"/>
                    <a:pt x="1724" y="648"/>
                  </a:cubicBezTo>
                  <a:cubicBezTo>
                    <a:pt x="1812" y="648"/>
                    <a:pt x="1898" y="603"/>
                    <a:pt x="1942" y="523"/>
                  </a:cubicBezTo>
                  <a:cubicBezTo>
                    <a:pt x="2006" y="400"/>
                    <a:pt x="1964" y="251"/>
                    <a:pt x="1841" y="187"/>
                  </a:cubicBezTo>
                  <a:cubicBezTo>
                    <a:pt x="1600" y="55"/>
                    <a:pt x="1377" y="1"/>
                    <a:pt x="1176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36"/>
            <p:cNvSpPr/>
            <p:nvPr/>
          </p:nvSpPr>
          <p:spPr>
            <a:xfrm>
              <a:off x="5165325" y="902275"/>
              <a:ext cx="353675" cy="232325"/>
            </a:xfrm>
            <a:custGeom>
              <a:avLst/>
              <a:gdLst/>
              <a:ahLst/>
              <a:cxnLst/>
              <a:rect l="l" t="t" r="r" b="b"/>
              <a:pathLst>
                <a:path w="14147" h="9293" extrusionOk="0">
                  <a:moveTo>
                    <a:pt x="12047" y="0"/>
                  </a:moveTo>
                  <a:cubicBezTo>
                    <a:pt x="10886" y="0"/>
                    <a:pt x="10231" y="326"/>
                    <a:pt x="10227" y="330"/>
                  </a:cubicBezTo>
                  <a:cubicBezTo>
                    <a:pt x="10149" y="367"/>
                    <a:pt x="10054" y="382"/>
                    <a:pt x="9948" y="382"/>
                  </a:cubicBezTo>
                  <a:cubicBezTo>
                    <a:pt x="9500" y="382"/>
                    <a:pt x="8846" y="115"/>
                    <a:pt x="8404" y="115"/>
                  </a:cubicBezTo>
                  <a:cubicBezTo>
                    <a:pt x="8365" y="115"/>
                    <a:pt x="8327" y="118"/>
                    <a:pt x="8291" y="122"/>
                  </a:cubicBezTo>
                  <a:cubicBezTo>
                    <a:pt x="7833" y="181"/>
                    <a:pt x="7322" y="314"/>
                    <a:pt x="6791" y="512"/>
                  </a:cubicBezTo>
                  <a:cubicBezTo>
                    <a:pt x="4275" y="1437"/>
                    <a:pt x="1244" y="3728"/>
                    <a:pt x="434" y="5793"/>
                  </a:cubicBezTo>
                  <a:cubicBezTo>
                    <a:pt x="0" y="6902"/>
                    <a:pt x="722" y="7197"/>
                    <a:pt x="1611" y="7197"/>
                  </a:cubicBezTo>
                  <a:cubicBezTo>
                    <a:pt x="2617" y="7197"/>
                    <a:pt x="3839" y="6819"/>
                    <a:pt x="3839" y="6819"/>
                  </a:cubicBezTo>
                  <a:lnTo>
                    <a:pt x="3839" y="6819"/>
                  </a:lnTo>
                  <a:cubicBezTo>
                    <a:pt x="3839" y="6819"/>
                    <a:pt x="1366" y="9293"/>
                    <a:pt x="3424" y="9293"/>
                  </a:cubicBezTo>
                  <a:cubicBezTo>
                    <a:pt x="5488" y="9293"/>
                    <a:pt x="10742" y="4762"/>
                    <a:pt x="10742" y="4761"/>
                  </a:cubicBezTo>
                  <a:lnTo>
                    <a:pt x="10742" y="4761"/>
                  </a:lnTo>
                  <a:cubicBezTo>
                    <a:pt x="10742" y="4761"/>
                    <a:pt x="9711" y="6303"/>
                    <a:pt x="10844" y="6718"/>
                  </a:cubicBezTo>
                  <a:cubicBezTo>
                    <a:pt x="11797" y="7061"/>
                    <a:pt x="12385" y="8202"/>
                    <a:pt x="12854" y="8202"/>
                  </a:cubicBezTo>
                  <a:cubicBezTo>
                    <a:pt x="12945" y="8202"/>
                    <a:pt x="13031" y="8159"/>
                    <a:pt x="13115" y="8058"/>
                  </a:cubicBezTo>
                  <a:cubicBezTo>
                    <a:pt x="13631" y="7442"/>
                    <a:pt x="14147" y="7335"/>
                    <a:pt x="14147" y="7335"/>
                  </a:cubicBezTo>
                  <a:cubicBezTo>
                    <a:pt x="14147" y="7335"/>
                    <a:pt x="13525" y="5171"/>
                    <a:pt x="13732" y="3314"/>
                  </a:cubicBezTo>
                  <a:cubicBezTo>
                    <a:pt x="13940" y="1463"/>
                    <a:pt x="13940" y="122"/>
                    <a:pt x="12497" y="16"/>
                  </a:cubicBezTo>
                  <a:cubicBezTo>
                    <a:pt x="12340" y="5"/>
                    <a:pt x="12189" y="0"/>
                    <a:pt x="12047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36"/>
            <p:cNvSpPr/>
            <p:nvPr/>
          </p:nvSpPr>
          <p:spPr>
            <a:xfrm>
              <a:off x="5475650" y="1053300"/>
              <a:ext cx="65950" cy="86125"/>
            </a:xfrm>
            <a:custGeom>
              <a:avLst/>
              <a:gdLst/>
              <a:ahLst/>
              <a:cxnLst/>
              <a:rect l="l" t="t" r="r" b="b"/>
              <a:pathLst>
                <a:path w="2638" h="3445" extrusionOk="0">
                  <a:moveTo>
                    <a:pt x="1202" y="1"/>
                  </a:moveTo>
                  <a:cubicBezTo>
                    <a:pt x="629" y="1"/>
                    <a:pt x="0" y="1555"/>
                    <a:pt x="0" y="1555"/>
                  </a:cubicBezTo>
                  <a:lnTo>
                    <a:pt x="659" y="3257"/>
                  </a:lnTo>
                  <a:cubicBezTo>
                    <a:pt x="659" y="3257"/>
                    <a:pt x="1138" y="3444"/>
                    <a:pt x="1588" y="3444"/>
                  </a:cubicBezTo>
                  <a:cubicBezTo>
                    <a:pt x="1837" y="3444"/>
                    <a:pt x="2077" y="3387"/>
                    <a:pt x="2223" y="3208"/>
                  </a:cubicBezTo>
                  <a:cubicBezTo>
                    <a:pt x="2638" y="2709"/>
                    <a:pt x="2144" y="1023"/>
                    <a:pt x="1515" y="188"/>
                  </a:cubicBezTo>
                  <a:cubicBezTo>
                    <a:pt x="1416" y="56"/>
                    <a:pt x="1310" y="1"/>
                    <a:pt x="12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36"/>
            <p:cNvSpPr/>
            <p:nvPr/>
          </p:nvSpPr>
          <p:spPr>
            <a:xfrm>
              <a:off x="5468725" y="1047075"/>
              <a:ext cx="80350" cy="98575"/>
            </a:xfrm>
            <a:custGeom>
              <a:avLst/>
              <a:gdLst/>
              <a:ahLst/>
              <a:cxnLst/>
              <a:rect l="l" t="t" r="r" b="b"/>
              <a:pathLst>
                <a:path w="3214" h="3943" extrusionOk="0">
                  <a:moveTo>
                    <a:pt x="1475" y="1"/>
                  </a:moveTo>
                  <a:cubicBezTo>
                    <a:pt x="1448" y="1"/>
                    <a:pt x="1423" y="3"/>
                    <a:pt x="1399" y="6"/>
                  </a:cubicBezTo>
                  <a:cubicBezTo>
                    <a:pt x="751" y="96"/>
                    <a:pt x="202" y="1331"/>
                    <a:pt x="49" y="1709"/>
                  </a:cubicBezTo>
                  <a:cubicBezTo>
                    <a:pt x="0" y="1836"/>
                    <a:pt x="59" y="1979"/>
                    <a:pt x="187" y="2033"/>
                  </a:cubicBezTo>
                  <a:cubicBezTo>
                    <a:pt x="216" y="2044"/>
                    <a:pt x="247" y="2049"/>
                    <a:pt x="277" y="2049"/>
                  </a:cubicBezTo>
                  <a:cubicBezTo>
                    <a:pt x="376" y="2049"/>
                    <a:pt x="469" y="1992"/>
                    <a:pt x="506" y="1894"/>
                  </a:cubicBezTo>
                  <a:cubicBezTo>
                    <a:pt x="766" y="1245"/>
                    <a:pt x="1218" y="533"/>
                    <a:pt x="1468" y="501"/>
                  </a:cubicBezTo>
                  <a:cubicBezTo>
                    <a:pt x="1471" y="500"/>
                    <a:pt x="1475" y="498"/>
                    <a:pt x="1481" y="498"/>
                  </a:cubicBezTo>
                  <a:cubicBezTo>
                    <a:pt x="1501" y="498"/>
                    <a:pt x="1539" y="512"/>
                    <a:pt x="1596" y="585"/>
                  </a:cubicBezTo>
                  <a:cubicBezTo>
                    <a:pt x="2251" y="1458"/>
                    <a:pt x="2585" y="2968"/>
                    <a:pt x="2315" y="3298"/>
                  </a:cubicBezTo>
                  <a:cubicBezTo>
                    <a:pt x="2224" y="3405"/>
                    <a:pt x="2056" y="3443"/>
                    <a:pt x="1865" y="3443"/>
                  </a:cubicBezTo>
                  <a:cubicBezTo>
                    <a:pt x="1571" y="3443"/>
                    <a:pt x="1223" y="3352"/>
                    <a:pt x="1027" y="3277"/>
                  </a:cubicBezTo>
                  <a:cubicBezTo>
                    <a:pt x="998" y="3266"/>
                    <a:pt x="968" y="3261"/>
                    <a:pt x="939" y="3261"/>
                  </a:cubicBezTo>
                  <a:cubicBezTo>
                    <a:pt x="839" y="3261"/>
                    <a:pt x="745" y="3322"/>
                    <a:pt x="707" y="3420"/>
                  </a:cubicBezTo>
                  <a:cubicBezTo>
                    <a:pt x="660" y="3548"/>
                    <a:pt x="724" y="3687"/>
                    <a:pt x="852" y="3740"/>
                  </a:cubicBezTo>
                  <a:cubicBezTo>
                    <a:pt x="931" y="3771"/>
                    <a:pt x="1389" y="3942"/>
                    <a:pt x="1856" y="3942"/>
                  </a:cubicBezTo>
                  <a:cubicBezTo>
                    <a:pt x="2170" y="3942"/>
                    <a:pt x="2489" y="3862"/>
                    <a:pt x="2691" y="3612"/>
                  </a:cubicBezTo>
                  <a:cubicBezTo>
                    <a:pt x="3213" y="2985"/>
                    <a:pt x="2639" y="1155"/>
                    <a:pt x="1989" y="293"/>
                  </a:cubicBezTo>
                  <a:cubicBezTo>
                    <a:pt x="1817" y="62"/>
                    <a:pt x="1628" y="1"/>
                    <a:pt x="1475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36"/>
            <p:cNvSpPr/>
            <p:nvPr/>
          </p:nvSpPr>
          <p:spPr>
            <a:xfrm>
              <a:off x="5152100" y="877025"/>
              <a:ext cx="274100" cy="188550"/>
            </a:xfrm>
            <a:custGeom>
              <a:avLst/>
              <a:gdLst/>
              <a:ahLst/>
              <a:cxnLst/>
              <a:rect l="l" t="t" r="r" b="b"/>
              <a:pathLst>
                <a:path w="10964" h="7542" extrusionOk="0">
                  <a:moveTo>
                    <a:pt x="8350" y="0"/>
                  </a:moveTo>
                  <a:cubicBezTo>
                    <a:pt x="7666" y="0"/>
                    <a:pt x="6814" y="163"/>
                    <a:pt x="5762" y="606"/>
                  </a:cubicBezTo>
                  <a:cubicBezTo>
                    <a:pt x="5698" y="633"/>
                    <a:pt x="5671" y="702"/>
                    <a:pt x="5698" y="766"/>
                  </a:cubicBezTo>
                  <a:cubicBezTo>
                    <a:pt x="5718" y="814"/>
                    <a:pt x="5766" y="844"/>
                    <a:pt x="5813" y="844"/>
                  </a:cubicBezTo>
                  <a:cubicBezTo>
                    <a:pt x="5828" y="844"/>
                    <a:pt x="5843" y="841"/>
                    <a:pt x="5857" y="835"/>
                  </a:cubicBezTo>
                  <a:cubicBezTo>
                    <a:pt x="6895" y="397"/>
                    <a:pt x="7721" y="238"/>
                    <a:pt x="8376" y="238"/>
                  </a:cubicBezTo>
                  <a:cubicBezTo>
                    <a:pt x="9671" y="238"/>
                    <a:pt x="10290" y="863"/>
                    <a:pt x="10527" y="1191"/>
                  </a:cubicBezTo>
                  <a:cubicBezTo>
                    <a:pt x="10355" y="1179"/>
                    <a:pt x="10099" y="1166"/>
                    <a:pt x="9779" y="1166"/>
                  </a:cubicBezTo>
                  <a:cubicBezTo>
                    <a:pt x="7555" y="1166"/>
                    <a:pt x="2218" y="1773"/>
                    <a:pt x="28" y="7372"/>
                  </a:cubicBezTo>
                  <a:cubicBezTo>
                    <a:pt x="1" y="7436"/>
                    <a:pt x="33" y="7510"/>
                    <a:pt x="96" y="7531"/>
                  </a:cubicBezTo>
                  <a:cubicBezTo>
                    <a:pt x="113" y="7542"/>
                    <a:pt x="123" y="7542"/>
                    <a:pt x="140" y="7542"/>
                  </a:cubicBezTo>
                  <a:cubicBezTo>
                    <a:pt x="192" y="7542"/>
                    <a:pt x="236" y="7510"/>
                    <a:pt x="256" y="7463"/>
                  </a:cubicBezTo>
                  <a:cubicBezTo>
                    <a:pt x="2387" y="2013"/>
                    <a:pt x="7591" y="1416"/>
                    <a:pt x="9763" y="1416"/>
                  </a:cubicBezTo>
                  <a:cubicBezTo>
                    <a:pt x="10356" y="1416"/>
                    <a:pt x="10723" y="1460"/>
                    <a:pt x="10740" y="1463"/>
                  </a:cubicBezTo>
                  <a:lnTo>
                    <a:pt x="10964" y="1490"/>
                  </a:lnTo>
                  <a:lnTo>
                    <a:pt x="10868" y="1287"/>
                  </a:lnTo>
                  <a:cubicBezTo>
                    <a:pt x="10859" y="1267"/>
                    <a:pt x="10256" y="0"/>
                    <a:pt x="8350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36"/>
            <p:cNvSpPr/>
            <p:nvPr/>
          </p:nvSpPr>
          <p:spPr>
            <a:xfrm>
              <a:off x="5495850" y="1453125"/>
              <a:ext cx="198150" cy="327850"/>
            </a:xfrm>
            <a:custGeom>
              <a:avLst/>
              <a:gdLst/>
              <a:ahLst/>
              <a:cxnLst/>
              <a:rect l="l" t="t" r="r" b="b"/>
              <a:pathLst>
                <a:path w="7926" h="13114" extrusionOk="0">
                  <a:moveTo>
                    <a:pt x="5970" y="1"/>
                  </a:moveTo>
                  <a:cubicBezTo>
                    <a:pt x="5960" y="1"/>
                    <a:pt x="5951" y="1"/>
                    <a:pt x="5941" y="2"/>
                  </a:cubicBezTo>
                  <a:cubicBezTo>
                    <a:pt x="5809" y="19"/>
                    <a:pt x="5713" y="147"/>
                    <a:pt x="5729" y="279"/>
                  </a:cubicBezTo>
                  <a:lnTo>
                    <a:pt x="7308" y="12055"/>
                  </a:lnTo>
                  <a:lnTo>
                    <a:pt x="464" y="3896"/>
                  </a:lnTo>
                  <a:cubicBezTo>
                    <a:pt x="416" y="3840"/>
                    <a:pt x="347" y="3810"/>
                    <a:pt x="277" y="3810"/>
                  </a:cubicBezTo>
                  <a:cubicBezTo>
                    <a:pt x="221" y="3810"/>
                    <a:pt x="165" y="3829"/>
                    <a:pt x="118" y="3869"/>
                  </a:cubicBezTo>
                  <a:cubicBezTo>
                    <a:pt x="11" y="3955"/>
                    <a:pt x="0" y="4109"/>
                    <a:pt x="86" y="4215"/>
                  </a:cubicBezTo>
                  <a:lnTo>
                    <a:pt x="7473" y="13028"/>
                  </a:lnTo>
                  <a:cubicBezTo>
                    <a:pt x="7522" y="13082"/>
                    <a:pt x="7596" y="13114"/>
                    <a:pt x="7665" y="13114"/>
                  </a:cubicBezTo>
                  <a:cubicBezTo>
                    <a:pt x="7697" y="13114"/>
                    <a:pt x="7734" y="13109"/>
                    <a:pt x="7765" y="13092"/>
                  </a:cubicBezTo>
                  <a:cubicBezTo>
                    <a:pt x="7868" y="13050"/>
                    <a:pt x="7925" y="12944"/>
                    <a:pt x="7910" y="12837"/>
                  </a:cubicBezTo>
                  <a:lnTo>
                    <a:pt x="6218" y="216"/>
                  </a:lnTo>
                  <a:cubicBezTo>
                    <a:pt x="6203" y="87"/>
                    <a:pt x="6088" y="1"/>
                    <a:pt x="5970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36"/>
            <p:cNvSpPr/>
            <p:nvPr/>
          </p:nvSpPr>
          <p:spPr>
            <a:xfrm>
              <a:off x="5669900" y="1768675"/>
              <a:ext cx="142175" cy="356050"/>
            </a:xfrm>
            <a:custGeom>
              <a:avLst/>
              <a:gdLst/>
              <a:ahLst/>
              <a:cxnLst/>
              <a:rect l="l" t="t" r="r" b="b"/>
              <a:pathLst>
                <a:path w="5687" h="14242" extrusionOk="0">
                  <a:moveTo>
                    <a:pt x="700" y="1"/>
                  </a:moveTo>
                  <a:cubicBezTo>
                    <a:pt x="579" y="1"/>
                    <a:pt x="473" y="92"/>
                    <a:pt x="459" y="220"/>
                  </a:cubicBezTo>
                  <a:lnTo>
                    <a:pt x="6" y="4130"/>
                  </a:lnTo>
                  <a:cubicBezTo>
                    <a:pt x="1" y="4177"/>
                    <a:pt x="12" y="4226"/>
                    <a:pt x="32" y="4268"/>
                  </a:cubicBezTo>
                  <a:lnTo>
                    <a:pt x="5187" y="14108"/>
                  </a:lnTo>
                  <a:cubicBezTo>
                    <a:pt x="5229" y="14193"/>
                    <a:pt x="5315" y="14241"/>
                    <a:pt x="5405" y="14241"/>
                  </a:cubicBezTo>
                  <a:cubicBezTo>
                    <a:pt x="5442" y="14241"/>
                    <a:pt x="5485" y="14230"/>
                    <a:pt x="5516" y="14214"/>
                  </a:cubicBezTo>
                  <a:cubicBezTo>
                    <a:pt x="5639" y="14151"/>
                    <a:pt x="5686" y="14001"/>
                    <a:pt x="5622" y="13879"/>
                  </a:cubicBezTo>
                  <a:lnTo>
                    <a:pt x="506" y="4108"/>
                  </a:lnTo>
                  <a:lnTo>
                    <a:pt x="948" y="273"/>
                  </a:lnTo>
                  <a:cubicBezTo>
                    <a:pt x="963" y="141"/>
                    <a:pt x="867" y="18"/>
                    <a:pt x="729" y="3"/>
                  </a:cubicBezTo>
                  <a:cubicBezTo>
                    <a:pt x="719" y="2"/>
                    <a:pt x="709" y="1"/>
                    <a:pt x="700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36"/>
            <p:cNvSpPr/>
            <p:nvPr/>
          </p:nvSpPr>
          <p:spPr>
            <a:xfrm>
              <a:off x="5335475" y="1380275"/>
              <a:ext cx="317175" cy="385675"/>
            </a:xfrm>
            <a:custGeom>
              <a:avLst/>
              <a:gdLst/>
              <a:ahLst/>
              <a:cxnLst/>
              <a:rect l="l" t="t" r="r" b="b"/>
              <a:pathLst>
                <a:path w="12687" h="15427" extrusionOk="0">
                  <a:moveTo>
                    <a:pt x="504" y="0"/>
                  </a:moveTo>
                  <a:cubicBezTo>
                    <a:pt x="387" y="0"/>
                    <a:pt x="276" y="91"/>
                    <a:pt x="256" y="214"/>
                  </a:cubicBezTo>
                  <a:cubicBezTo>
                    <a:pt x="246" y="305"/>
                    <a:pt x="1" y="2448"/>
                    <a:pt x="762" y="4880"/>
                  </a:cubicBezTo>
                  <a:cubicBezTo>
                    <a:pt x="1511" y="7283"/>
                    <a:pt x="3123" y="9932"/>
                    <a:pt x="3192" y="10043"/>
                  </a:cubicBezTo>
                  <a:cubicBezTo>
                    <a:pt x="3237" y="10121"/>
                    <a:pt x="3315" y="10164"/>
                    <a:pt x="3399" y="10164"/>
                  </a:cubicBezTo>
                  <a:cubicBezTo>
                    <a:pt x="3425" y="10164"/>
                    <a:pt x="3453" y="10159"/>
                    <a:pt x="3479" y="10151"/>
                  </a:cubicBezTo>
                  <a:lnTo>
                    <a:pt x="5900" y="9390"/>
                  </a:lnTo>
                  <a:lnTo>
                    <a:pt x="5272" y="11656"/>
                  </a:lnTo>
                  <a:cubicBezTo>
                    <a:pt x="5245" y="11751"/>
                    <a:pt x="5277" y="11857"/>
                    <a:pt x="5357" y="11916"/>
                  </a:cubicBezTo>
                  <a:cubicBezTo>
                    <a:pt x="5527" y="12049"/>
                    <a:pt x="9506" y="15124"/>
                    <a:pt x="12400" y="15426"/>
                  </a:cubicBezTo>
                  <a:lnTo>
                    <a:pt x="12425" y="15426"/>
                  </a:lnTo>
                  <a:cubicBezTo>
                    <a:pt x="12548" y="15426"/>
                    <a:pt x="12660" y="15331"/>
                    <a:pt x="12670" y="15208"/>
                  </a:cubicBezTo>
                  <a:cubicBezTo>
                    <a:pt x="12687" y="15070"/>
                    <a:pt x="12585" y="14948"/>
                    <a:pt x="12452" y="14938"/>
                  </a:cubicBezTo>
                  <a:cubicBezTo>
                    <a:pt x="9979" y="14677"/>
                    <a:pt x="6506" y="12161"/>
                    <a:pt x="5794" y="11624"/>
                  </a:cubicBezTo>
                  <a:lnTo>
                    <a:pt x="6501" y="9081"/>
                  </a:lnTo>
                  <a:cubicBezTo>
                    <a:pt x="6521" y="8997"/>
                    <a:pt x="6496" y="8901"/>
                    <a:pt x="6432" y="8837"/>
                  </a:cubicBezTo>
                  <a:cubicBezTo>
                    <a:pt x="6386" y="8791"/>
                    <a:pt x="6324" y="8767"/>
                    <a:pt x="6261" y="8767"/>
                  </a:cubicBezTo>
                  <a:cubicBezTo>
                    <a:pt x="6236" y="8767"/>
                    <a:pt x="6211" y="8771"/>
                    <a:pt x="6187" y="8778"/>
                  </a:cubicBezTo>
                  <a:lnTo>
                    <a:pt x="3516" y="9623"/>
                  </a:lnTo>
                  <a:cubicBezTo>
                    <a:pt x="3150" y="9002"/>
                    <a:pt x="1862" y="6746"/>
                    <a:pt x="1235" y="4730"/>
                  </a:cubicBezTo>
                  <a:cubicBezTo>
                    <a:pt x="506" y="2406"/>
                    <a:pt x="745" y="294"/>
                    <a:pt x="751" y="273"/>
                  </a:cubicBezTo>
                  <a:cubicBezTo>
                    <a:pt x="767" y="140"/>
                    <a:pt x="671" y="17"/>
                    <a:pt x="533" y="2"/>
                  </a:cubicBezTo>
                  <a:cubicBezTo>
                    <a:pt x="523" y="1"/>
                    <a:pt x="514" y="0"/>
                    <a:pt x="504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36"/>
            <p:cNvSpPr/>
            <p:nvPr/>
          </p:nvSpPr>
          <p:spPr>
            <a:xfrm>
              <a:off x="5609125" y="1249800"/>
              <a:ext cx="185250" cy="583825"/>
            </a:xfrm>
            <a:custGeom>
              <a:avLst/>
              <a:gdLst/>
              <a:ahLst/>
              <a:cxnLst/>
              <a:rect l="l" t="t" r="r" b="b"/>
              <a:pathLst>
                <a:path w="7410" h="23353" extrusionOk="0">
                  <a:moveTo>
                    <a:pt x="279" y="0"/>
                  </a:moveTo>
                  <a:cubicBezTo>
                    <a:pt x="212" y="0"/>
                    <a:pt x="145" y="27"/>
                    <a:pt x="97" y="78"/>
                  </a:cubicBezTo>
                  <a:cubicBezTo>
                    <a:pt x="1" y="179"/>
                    <a:pt x="6" y="338"/>
                    <a:pt x="107" y="429"/>
                  </a:cubicBezTo>
                  <a:cubicBezTo>
                    <a:pt x="129" y="444"/>
                    <a:pt x="2065" y="2237"/>
                    <a:pt x="3241" y="3710"/>
                  </a:cubicBezTo>
                  <a:cubicBezTo>
                    <a:pt x="4251" y="4976"/>
                    <a:pt x="5060" y="7035"/>
                    <a:pt x="5262" y="7571"/>
                  </a:cubicBezTo>
                  <a:lnTo>
                    <a:pt x="3394" y="9869"/>
                  </a:lnTo>
                  <a:cubicBezTo>
                    <a:pt x="3342" y="9928"/>
                    <a:pt x="3325" y="10013"/>
                    <a:pt x="3347" y="10092"/>
                  </a:cubicBezTo>
                  <a:cubicBezTo>
                    <a:pt x="3374" y="10173"/>
                    <a:pt x="3432" y="10231"/>
                    <a:pt x="3511" y="10258"/>
                  </a:cubicBezTo>
                  <a:lnTo>
                    <a:pt x="6209" y="11108"/>
                  </a:lnTo>
                  <a:cubicBezTo>
                    <a:pt x="6293" y="12220"/>
                    <a:pt x="6639" y="18800"/>
                    <a:pt x="3681" y="22965"/>
                  </a:cubicBezTo>
                  <a:cubicBezTo>
                    <a:pt x="3607" y="23076"/>
                    <a:pt x="3634" y="23230"/>
                    <a:pt x="3745" y="23311"/>
                  </a:cubicBezTo>
                  <a:cubicBezTo>
                    <a:pt x="3788" y="23336"/>
                    <a:pt x="3836" y="23353"/>
                    <a:pt x="3884" y="23353"/>
                  </a:cubicBezTo>
                  <a:cubicBezTo>
                    <a:pt x="3963" y="23353"/>
                    <a:pt x="4039" y="23316"/>
                    <a:pt x="4086" y="23252"/>
                  </a:cubicBezTo>
                  <a:cubicBezTo>
                    <a:pt x="7410" y="18566"/>
                    <a:pt x="6719" y="11209"/>
                    <a:pt x="6687" y="10902"/>
                  </a:cubicBezTo>
                  <a:cubicBezTo>
                    <a:pt x="6676" y="10801"/>
                    <a:pt x="6612" y="10720"/>
                    <a:pt x="6516" y="10688"/>
                  </a:cubicBezTo>
                  <a:lnTo>
                    <a:pt x="4007" y="9896"/>
                  </a:lnTo>
                  <a:lnTo>
                    <a:pt x="5730" y="7774"/>
                  </a:lnTo>
                  <a:cubicBezTo>
                    <a:pt x="5788" y="7705"/>
                    <a:pt x="5804" y="7615"/>
                    <a:pt x="5772" y="7534"/>
                  </a:cubicBezTo>
                  <a:cubicBezTo>
                    <a:pt x="5735" y="7428"/>
                    <a:pt x="4842" y="4922"/>
                    <a:pt x="3629" y="3402"/>
                  </a:cubicBezTo>
                  <a:cubicBezTo>
                    <a:pt x="2426" y="1902"/>
                    <a:pt x="464" y="83"/>
                    <a:pt x="443" y="66"/>
                  </a:cubicBezTo>
                  <a:cubicBezTo>
                    <a:pt x="398" y="21"/>
                    <a:pt x="339" y="0"/>
                    <a:pt x="279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36"/>
            <p:cNvSpPr/>
            <p:nvPr/>
          </p:nvSpPr>
          <p:spPr>
            <a:xfrm>
              <a:off x="4730725" y="2216450"/>
              <a:ext cx="132725" cy="81100"/>
            </a:xfrm>
            <a:custGeom>
              <a:avLst/>
              <a:gdLst/>
              <a:ahLst/>
              <a:cxnLst/>
              <a:rect l="l" t="t" r="r" b="b"/>
              <a:pathLst>
                <a:path w="5309" h="3244" extrusionOk="0">
                  <a:moveTo>
                    <a:pt x="5308" y="0"/>
                  </a:moveTo>
                  <a:lnTo>
                    <a:pt x="4961" y="258"/>
                  </a:lnTo>
                  <a:lnTo>
                    <a:pt x="4961" y="258"/>
                  </a:lnTo>
                  <a:cubicBezTo>
                    <a:pt x="5146" y="127"/>
                    <a:pt x="5308" y="1"/>
                    <a:pt x="5308" y="0"/>
                  </a:cubicBezTo>
                  <a:close/>
                  <a:moveTo>
                    <a:pt x="4961" y="258"/>
                  </a:moveTo>
                  <a:cubicBezTo>
                    <a:pt x="4761" y="400"/>
                    <a:pt x="4533" y="548"/>
                    <a:pt x="4453" y="548"/>
                  </a:cubicBezTo>
                  <a:cubicBezTo>
                    <a:pt x="4293" y="548"/>
                    <a:pt x="2384" y="782"/>
                    <a:pt x="2384" y="782"/>
                  </a:cubicBezTo>
                  <a:cubicBezTo>
                    <a:pt x="2384" y="782"/>
                    <a:pt x="1405" y="1292"/>
                    <a:pt x="899" y="1447"/>
                  </a:cubicBezTo>
                  <a:cubicBezTo>
                    <a:pt x="388" y="1601"/>
                    <a:pt x="0" y="1915"/>
                    <a:pt x="155" y="2075"/>
                  </a:cubicBezTo>
                  <a:cubicBezTo>
                    <a:pt x="241" y="2161"/>
                    <a:pt x="414" y="2211"/>
                    <a:pt x="604" y="2211"/>
                  </a:cubicBezTo>
                  <a:cubicBezTo>
                    <a:pt x="754" y="2211"/>
                    <a:pt x="915" y="2180"/>
                    <a:pt x="1053" y="2112"/>
                  </a:cubicBezTo>
                  <a:cubicBezTo>
                    <a:pt x="1367" y="1957"/>
                    <a:pt x="2734" y="1761"/>
                    <a:pt x="2735" y="1761"/>
                  </a:cubicBezTo>
                  <a:lnTo>
                    <a:pt x="2735" y="1761"/>
                  </a:lnTo>
                  <a:lnTo>
                    <a:pt x="936" y="3244"/>
                  </a:lnTo>
                  <a:lnTo>
                    <a:pt x="4961" y="25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36"/>
            <p:cNvSpPr/>
            <p:nvPr/>
          </p:nvSpPr>
          <p:spPr>
            <a:xfrm>
              <a:off x="4728575" y="2211850"/>
              <a:ext cx="140200" cy="90375"/>
            </a:xfrm>
            <a:custGeom>
              <a:avLst/>
              <a:gdLst/>
              <a:ahLst/>
              <a:cxnLst/>
              <a:rect l="l" t="t" r="r" b="b"/>
              <a:pathLst>
                <a:path w="5608" h="3615" extrusionOk="0">
                  <a:moveTo>
                    <a:pt x="5395" y="1"/>
                  </a:moveTo>
                  <a:cubicBezTo>
                    <a:pt x="5356" y="1"/>
                    <a:pt x="5316" y="13"/>
                    <a:pt x="5283" y="40"/>
                  </a:cubicBezTo>
                  <a:cubicBezTo>
                    <a:pt x="4991" y="269"/>
                    <a:pt x="4613" y="524"/>
                    <a:pt x="4539" y="546"/>
                  </a:cubicBezTo>
                  <a:cubicBezTo>
                    <a:pt x="4379" y="546"/>
                    <a:pt x="2767" y="742"/>
                    <a:pt x="2443" y="786"/>
                  </a:cubicBezTo>
                  <a:cubicBezTo>
                    <a:pt x="2421" y="786"/>
                    <a:pt x="2401" y="791"/>
                    <a:pt x="2384" y="801"/>
                  </a:cubicBezTo>
                  <a:cubicBezTo>
                    <a:pt x="2374" y="806"/>
                    <a:pt x="1416" y="1306"/>
                    <a:pt x="926" y="1456"/>
                  </a:cubicBezTo>
                  <a:cubicBezTo>
                    <a:pt x="528" y="1577"/>
                    <a:pt x="97" y="1822"/>
                    <a:pt x="28" y="2099"/>
                  </a:cubicBezTo>
                  <a:cubicBezTo>
                    <a:pt x="1" y="2205"/>
                    <a:pt x="33" y="2311"/>
                    <a:pt x="108" y="2386"/>
                  </a:cubicBezTo>
                  <a:cubicBezTo>
                    <a:pt x="235" y="2513"/>
                    <a:pt x="457" y="2580"/>
                    <a:pt x="694" y="2580"/>
                  </a:cubicBezTo>
                  <a:cubicBezTo>
                    <a:pt x="875" y="2580"/>
                    <a:pt x="1064" y="2541"/>
                    <a:pt x="1225" y="2460"/>
                  </a:cubicBezTo>
                  <a:cubicBezTo>
                    <a:pt x="1353" y="2397"/>
                    <a:pt x="1762" y="2306"/>
                    <a:pt x="2177" y="2237"/>
                  </a:cubicBezTo>
                  <a:lnTo>
                    <a:pt x="2177" y="2237"/>
                  </a:lnTo>
                  <a:lnTo>
                    <a:pt x="906" y="3285"/>
                  </a:lnTo>
                  <a:cubicBezTo>
                    <a:pt x="825" y="3349"/>
                    <a:pt x="815" y="3466"/>
                    <a:pt x="879" y="3545"/>
                  </a:cubicBezTo>
                  <a:cubicBezTo>
                    <a:pt x="916" y="3588"/>
                    <a:pt x="970" y="3614"/>
                    <a:pt x="1022" y="3614"/>
                  </a:cubicBezTo>
                  <a:cubicBezTo>
                    <a:pt x="1065" y="3614"/>
                    <a:pt x="1108" y="3599"/>
                    <a:pt x="1139" y="3572"/>
                  </a:cubicBezTo>
                  <a:lnTo>
                    <a:pt x="2937" y="2088"/>
                  </a:lnTo>
                  <a:cubicBezTo>
                    <a:pt x="3001" y="2035"/>
                    <a:pt x="3022" y="1945"/>
                    <a:pt x="2990" y="1871"/>
                  </a:cubicBezTo>
                  <a:cubicBezTo>
                    <a:pt x="2957" y="1798"/>
                    <a:pt x="2889" y="1757"/>
                    <a:pt x="2817" y="1757"/>
                  </a:cubicBezTo>
                  <a:cubicBezTo>
                    <a:pt x="2810" y="1757"/>
                    <a:pt x="2802" y="1757"/>
                    <a:pt x="2794" y="1758"/>
                  </a:cubicBezTo>
                  <a:cubicBezTo>
                    <a:pt x="2650" y="1780"/>
                    <a:pt x="1385" y="1966"/>
                    <a:pt x="1054" y="2131"/>
                  </a:cubicBezTo>
                  <a:cubicBezTo>
                    <a:pt x="941" y="2187"/>
                    <a:pt x="815" y="2209"/>
                    <a:pt x="702" y="2209"/>
                  </a:cubicBezTo>
                  <a:cubicBezTo>
                    <a:pt x="581" y="2209"/>
                    <a:pt x="474" y="2184"/>
                    <a:pt x="411" y="2151"/>
                  </a:cubicBezTo>
                  <a:cubicBezTo>
                    <a:pt x="480" y="2067"/>
                    <a:pt x="709" y="1908"/>
                    <a:pt x="1039" y="1807"/>
                  </a:cubicBezTo>
                  <a:cubicBezTo>
                    <a:pt x="1512" y="1663"/>
                    <a:pt x="2352" y="1237"/>
                    <a:pt x="2522" y="1147"/>
                  </a:cubicBezTo>
                  <a:cubicBezTo>
                    <a:pt x="3256" y="1056"/>
                    <a:pt x="4427" y="918"/>
                    <a:pt x="4539" y="918"/>
                  </a:cubicBezTo>
                  <a:cubicBezTo>
                    <a:pt x="4682" y="918"/>
                    <a:pt x="5011" y="722"/>
                    <a:pt x="5512" y="332"/>
                  </a:cubicBezTo>
                  <a:cubicBezTo>
                    <a:pt x="5592" y="269"/>
                    <a:pt x="5607" y="152"/>
                    <a:pt x="5544" y="72"/>
                  </a:cubicBezTo>
                  <a:cubicBezTo>
                    <a:pt x="5506" y="26"/>
                    <a:pt x="5451" y="1"/>
                    <a:pt x="5395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36"/>
            <p:cNvSpPr/>
            <p:nvPr/>
          </p:nvSpPr>
          <p:spPr>
            <a:xfrm>
              <a:off x="4691625" y="2300600"/>
              <a:ext cx="38075" cy="36050"/>
            </a:xfrm>
            <a:custGeom>
              <a:avLst/>
              <a:gdLst/>
              <a:ahLst/>
              <a:cxnLst/>
              <a:rect l="l" t="t" r="r" b="b"/>
              <a:pathLst>
                <a:path w="1523" h="1442" extrusionOk="0">
                  <a:moveTo>
                    <a:pt x="255" y="1"/>
                  </a:moveTo>
                  <a:cubicBezTo>
                    <a:pt x="174" y="1"/>
                    <a:pt x="106" y="49"/>
                    <a:pt x="81" y="192"/>
                  </a:cubicBezTo>
                  <a:cubicBezTo>
                    <a:pt x="1" y="618"/>
                    <a:pt x="783" y="1208"/>
                    <a:pt x="1522" y="1442"/>
                  </a:cubicBezTo>
                  <a:lnTo>
                    <a:pt x="624" y="192"/>
                  </a:lnTo>
                  <a:cubicBezTo>
                    <a:pt x="624" y="192"/>
                    <a:pt x="415" y="1"/>
                    <a:pt x="25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36"/>
            <p:cNvSpPr/>
            <p:nvPr/>
          </p:nvSpPr>
          <p:spPr>
            <a:xfrm>
              <a:off x="4686300" y="2295900"/>
              <a:ext cx="48575" cy="45275"/>
            </a:xfrm>
            <a:custGeom>
              <a:avLst/>
              <a:gdLst/>
              <a:ahLst/>
              <a:cxnLst/>
              <a:rect l="l" t="t" r="r" b="b"/>
              <a:pathLst>
                <a:path w="1943" h="1811" extrusionOk="0">
                  <a:moveTo>
                    <a:pt x="467" y="0"/>
                  </a:moveTo>
                  <a:cubicBezTo>
                    <a:pt x="429" y="0"/>
                    <a:pt x="390" y="6"/>
                    <a:pt x="351" y="19"/>
                  </a:cubicBezTo>
                  <a:cubicBezTo>
                    <a:pt x="262" y="51"/>
                    <a:pt x="150" y="130"/>
                    <a:pt x="108" y="343"/>
                  </a:cubicBezTo>
                  <a:cubicBezTo>
                    <a:pt x="0" y="939"/>
                    <a:pt x="953" y="1577"/>
                    <a:pt x="1682" y="1806"/>
                  </a:cubicBezTo>
                  <a:cubicBezTo>
                    <a:pt x="1698" y="1811"/>
                    <a:pt x="1719" y="1811"/>
                    <a:pt x="1735" y="1811"/>
                  </a:cubicBezTo>
                  <a:cubicBezTo>
                    <a:pt x="1814" y="1811"/>
                    <a:pt x="1890" y="1764"/>
                    <a:pt x="1910" y="1683"/>
                  </a:cubicBezTo>
                  <a:cubicBezTo>
                    <a:pt x="1942" y="1588"/>
                    <a:pt x="1890" y="1482"/>
                    <a:pt x="1794" y="1450"/>
                  </a:cubicBezTo>
                  <a:cubicBezTo>
                    <a:pt x="1038" y="1215"/>
                    <a:pt x="427" y="672"/>
                    <a:pt x="474" y="412"/>
                  </a:cubicBezTo>
                  <a:cubicBezTo>
                    <a:pt x="479" y="391"/>
                    <a:pt x="479" y="380"/>
                    <a:pt x="479" y="375"/>
                  </a:cubicBezTo>
                  <a:cubicBezTo>
                    <a:pt x="533" y="380"/>
                    <a:pt x="639" y="449"/>
                    <a:pt x="714" y="513"/>
                  </a:cubicBezTo>
                  <a:cubicBezTo>
                    <a:pt x="749" y="546"/>
                    <a:pt x="793" y="562"/>
                    <a:pt x="838" y="562"/>
                  </a:cubicBezTo>
                  <a:cubicBezTo>
                    <a:pt x="888" y="562"/>
                    <a:pt x="938" y="542"/>
                    <a:pt x="974" y="503"/>
                  </a:cubicBezTo>
                  <a:cubicBezTo>
                    <a:pt x="1043" y="428"/>
                    <a:pt x="1038" y="311"/>
                    <a:pt x="964" y="242"/>
                  </a:cubicBezTo>
                  <a:cubicBezTo>
                    <a:pt x="896" y="179"/>
                    <a:pt x="686" y="0"/>
                    <a:pt x="467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36"/>
            <p:cNvSpPr/>
            <p:nvPr/>
          </p:nvSpPr>
          <p:spPr>
            <a:xfrm>
              <a:off x="4703350" y="2305575"/>
              <a:ext cx="57575" cy="30025"/>
            </a:xfrm>
            <a:custGeom>
              <a:avLst/>
              <a:gdLst/>
              <a:ahLst/>
              <a:cxnLst/>
              <a:rect l="l" t="t" r="r" b="b"/>
              <a:pathLst>
                <a:path w="2303" h="1201" extrusionOk="0">
                  <a:moveTo>
                    <a:pt x="267" y="0"/>
                  </a:moveTo>
                  <a:cubicBezTo>
                    <a:pt x="122" y="0"/>
                    <a:pt x="0" y="48"/>
                    <a:pt x="197" y="265"/>
                  </a:cubicBezTo>
                  <a:cubicBezTo>
                    <a:pt x="548" y="653"/>
                    <a:pt x="1952" y="1164"/>
                    <a:pt x="2303" y="1201"/>
                  </a:cubicBezTo>
                  <a:lnTo>
                    <a:pt x="511" y="30"/>
                  </a:lnTo>
                  <a:cubicBezTo>
                    <a:pt x="511" y="30"/>
                    <a:pt x="381" y="0"/>
                    <a:pt x="26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36"/>
            <p:cNvSpPr/>
            <p:nvPr/>
          </p:nvSpPr>
          <p:spPr>
            <a:xfrm>
              <a:off x="4699225" y="2300850"/>
              <a:ext cx="66625" cy="39400"/>
            </a:xfrm>
            <a:custGeom>
              <a:avLst/>
              <a:gdLst/>
              <a:ahLst/>
              <a:cxnLst/>
              <a:rect l="l" t="t" r="r" b="b"/>
              <a:pathLst>
                <a:path w="2665" h="1576" extrusionOk="0">
                  <a:moveTo>
                    <a:pt x="434" y="1"/>
                  </a:moveTo>
                  <a:cubicBezTo>
                    <a:pt x="295" y="1"/>
                    <a:pt x="170" y="37"/>
                    <a:pt x="106" y="145"/>
                  </a:cubicBezTo>
                  <a:cubicBezTo>
                    <a:pt x="0" y="326"/>
                    <a:pt x="165" y="518"/>
                    <a:pt x="224" y="576"/>
                  </a:cubicBezTo>
                  <a:cubicBezTo>
                    <a:pt x="627" y="1028"/>
                    <a:pt x="2095" y="1534"/>
                    <a:pt x="2451" y="1576"/>
                  </a:cubicBezTo>
                  <a:lnTo>
                    <a:pt x="2468" y="1576"/>
                  </a:lnTo>
                  <a:cubicBezTo>
                    <a:pt x="2564" y="1576"/>
                    <a:pt x="2643" y="1507"/>
                    <a:pt x="2654" y="1411"/>
                  </a:cubicBezTo>
                  <a:cubicBezTo>
                    <a:pt x="2665" y="1310"/>
                    <a:pt x="2590" y="1220"/>
                    <a:pt x="2490" y="1208"/>
                  </a:cubicBezTo>
                  <a:cubicBezTo>
                    <a:pt x="2181" y="1171"/>
                    <a:pt x="946" y="725"/>
                    <a:pt x="553" y="385"/>
                  </a:cubicBezTo>
                  <a:lnTo>
                    <a:pt x="553" y="385"/>
                  </a:lnTo>
                  <a:cubicBezTo>
                    <a:pt x="580" y="390"/>
                    <a:pt x="607" y="395"/>
                    <a:pt x="632" y="400"/>
                  </a:cubicBezTo>
                  <a:cubicBezTo>
                    <a:pt x="647" y="403"/>
                    <a:pt x="661" y="405"/>
                    <a:pt x="674" y="405"/>
                  </a:cubicBezTo>
                  <a:cubicBezTo>
                    <a:pt x="760" y="405"/>
                    <a:pt x="833" y="349"/>
                    <a:pt x="851" y="262"/>
                  </a:cubicBezTo>
                  <a:cubicBezTo>
                    <a:pt x="877" y="162"/>
                    <a:pt x="814" y="59"/>
                    <a:pt x="718" y="39"/>
                  </a:cubicBezTo>
                  <a:cubicBezTo>
                    <a:pt x="628" y="17"/>
                    <a:pt x="528" y="1"/>
                    <a:pt x="434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36"/>
            <p:cNvSpPr/>
            <p:nvPr/>
          </p:nvSpPr>
          <p:spPr>
            <a:xfrm>
              <a:off x="4719000" y="2298950"/>
              <a:ext cx="53650" cy="27875"/>
            </a:xfrm>
            <a:custGeom>
              <a:avLst/>
              <a:gdLst/>
              <a:ahLst/>
              <a:cxnLst/>
              <a:rect l="l" t="t" r="r" b="b"/>
              <a:pathLst>
                <a:path w="2146" h="1115" extrusionOk="0">
                  <a:moveTo>
                    <a:pt x="220" y="0"/>
                  </a:moveTo>
                  <a:cubicBezTo>
                    <a:pt x="85" y="0"/>
                    <a:pt x="1" y="28"/>
                    <a:pt x="1" y="98"/>
                  </a:cubicBezTo>
                  <a:cubicBezTo>
                    <a:pt x="1" y="449"/>
                    <a:pt x="1640" y="1115"/>
                    <a:pt x="2145" y="1115"/>
                  </a:cubicBezTo>
                  <a:lnTo>
                    <a:pt x="2107" y="449"/>
                  </a:lnTo>
                  <a:cubicBezTo>
                    <a:pt x="2107" y="449"/>
                    <a:pt x="759" y="0"/>
                    <a:pt x="22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36"/>
            <p:cNvSpPr/>
            <p:nvPr/>
          </p:nvSpPr>
          <p:spPr>
            <a:xfrm>
              <a:off x="4714375" y="2294450"/>
              <a:ext cx="62900" cy="37025"/>
            </a:xfrm>
            <a:custGeom>
              <a:avLst/>
              <a:gdLst/>
              <a:ahLst/>
              <a:cxnLst/>
              <a:rect l="l" t="t" r="r" b="b"/>
              <a:pathLst>
                <a:path w="2516" h="1481" extrusionOk="0">
                  <a:moveTo>
                    <a:pt x="414" y="1"/>
                  </a:moveTo>
                  <a:cubicBezTo>
                    <a:pt x="278" y="1"/>
                    <a:pt x="172" y="20"/>
                    <a:pt x="107" y="67"/>
                  </a:cubicBezTo>
                  <a:cubicBezTo>
                    <a:pt x="38" y="119"/>
                    <a:pt x="1" y="194"/>
                    <a:pt x="1" y="278"/>
                  </a:cubicBezTo>
                  <a:cubicBezTo>
                    <a:pt x="1" y="843"/>
                    <a:pt x="1867" y="1481"/>
                    <a:pt x="2330" y="1481"/>
                  </a:cubicBezTo>
                  <a:cubicBezTo>
                    <a:pt x="2436" y="1481"/>
                    <a:pt x="2516" y="1395"/>
                    <a:pt x="2516" y="1295"/>
                  </a:cubicBezTo>
                  <a:cubicBezTo>
                    <a:pt x="2516" y="1194"/>
                    <a:pt x="2436" y="1108"/>
                    <a:pt x="2330" y="1108"/>
                  </a:cubicBezTo>
                  <a:cubicBezTo>
                    <a:pt x="1904" y="1108"/>
                    <a:pt x="745" y="629"/>
                    <a:pt x="441" y="364"/>
                  </a:cubicBezTo>
                  <a:lnTo>
                    <a:pt x="441" y="364"/>
                  </a:lnTo>
                  <a:cubicBezTo>
                    <a:pt x="767" y="379"/>
                    <a:pt x="1565" y="582"/>
                    <a:pt x="2235" y="806"/>
                  </a:cubicBezTo>
                  <a:cubicBezTo>
                    <a:pt x="2254" y="812"/>
                    <a:pt x="2275" y="815"/>
                    <a:pt x="2294" y="815"/>
                  </a:cubicBezTo>
                  <a:cubicBezTo>
                    <a:pt x="2371" y="815"/>
                    <a:pt x="2443" y="768"/>
                    <a:pt x="2468" y="688"/>
                  </a:cubicBezTo>
                  <a:cubicBezTo>
                    <a:pt x="2500" y="592"/>
                    <a:pt x="2447" y="486"/>
                    <a:pt x="2351" y="455"/>
                  </a:cubicBezTo>
                  <a:cubicBezTo>
                    <a:pt x="1681" y="232"/>
                    <a:pt x="877" y="1"/>
                    <a:pt x="414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36"/>
            <p:cNvSpPr/>
            <p:nvPr/>
          </p:nvSpPr>
          <p:spPr>
            <a:xfrm>
              <a:off x="4759050" y="2241850"/>
              <a:ext cx="129800" cy="93125"/>
            </a:xfrm>
            <a:custGeom>
              <a:avLst/>
              <a:gdLst/>
              <a:ahLst/>
              <a:cxnLst/>
              <a:rect l="l" t="t" r="r" b="b"/>
              <a:pathLst>
                <a:path w="5192" h="3725" extrusionOk="0">
                  <a:moveTo>
                    <a:pt x="5191" y="0"/>
                  </a:moveTo>
                  <a:lnTo>
                    <a:pt x="1558" y="2930"/>
                  </a:lnTo>
                  <a:cubicBezTo>
                    <a:pt x="1558" y="2930"/>
                    <a:pt x="667" y="2096"/>
                    <a:pt x="297" y="2096"/>
                  </a:cubicBezTo>
                  <a:cubicBezTo>
                    <a:pt x="229" y="2096"/>
                    <a:pt x="178" y="2124"/>
                    <a:pt x="154" y="2191"/>
                  </a:cubicBezTo>
                  <a:cubicBezTo>
                    <a:pt x="1" y="2617"/>
                    <a:pt x="937" y="3595"/>
                    <a:pt x="1602" y="3713"/>
                  </a:cubicBezTo>
                  <a:cubicBezTo>
                    <a:pt x="1647" y="3721"/>
                    <a:pt x="1694" y="3724"/>
                    <a:pt x="1745" y="3724"/>
                  </a:cubicBezTo>
                  <a:cubicBezTo>
                    <a:pt x="2438" y="3724"/>
                    <a:pt x="3636" y="3008"/>
                    <a:pt x="4256" y="2463"/>
                  </a:cubicBezTo>
                  <a:cubicBezTo>
                    <a:pt x="4921" y="1877"/>
                    <a:pt x="5191" y="1"/>
                    <a:pt x="5191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36"/>
            <p:cNvSpPr/>
            <p:nvPr/>
          </p:nvSpPr>
          <p:spPr>
            <a:xfrm>
              <a:off x="4756925" y="2237250"/>
              <a:ext cx="136825" cy="102350"/>
            </a:xfrm>
            <a:custGeom>
              <a:avLst/>
              <a:gdLst/>
              <a:ahLst/>
              <a:cxnLst/>
              <a:rect l="l" t="t" r="r" b="b"/>
              <a:pathLst>
                <a:path w="5473" h="4094" extrusionOk="0">
                  <a:moveTo>
                    <a:pt x="5274" y="1"/>
                  </a:moveTo>
                  <a:cubicBezTo>
                    <a:pt x="5185" y="1"/>
                    <a:pt x="5110" y="67"/>
                    <a:pt x="5096" y="158"/>
                  </a:cubicBezTo>
                  <a:cubicBezTo>
                    <a:pt x="5021" y="663"/>
                    <a:pt x="4718" y="2061"/>
                    <a:pt x="4218" y="2508"/>
                  </a:cubicBezTo>
                  <a:cubicBezTo>
                    <a:pt x="3547" y="3100"/>
                    <a:pt x="2409" y="3724"/>
                    <a:pt x="1830" y="3724"/>
                  </a:cubicBezTo>
                  <a:cubicBezTo>
                    <a:pt x="1790" y="3724"/>
                    <a:pt x="1753" y="3721"/>
                    <a:pt x="1719" y="3715"/>
                  </a:cubicBezTo>
                  <a:cubicBezTo>
                    <a:pt x="1299" y="3641"/>
                    <a:pt x="734" y="3146"/>
                    <a:pt x="506" y="2758"/>
                  </a:cubicBezTo>
                  <a:cubicBezTo>
                    <a:pt x="410" y="2593"/>
                    <a:pt x="394" y="2482"/>
                    <a:pt x="378" y="2466"/>
                  </a:cubicBezTo>
                  <a:cubicBezTo>
                    <a:pt x="383" y="2465"/>
                    <a:pt x="387" y="2464"/>
                    <a:pt x="393" y="2464"/>
                  </a:cubicBezTo>
                  <a:cubicBezTo>
                    <a:pt x="543" y="2464"/>
                    <a:pt x="1064" y="2826"/>
                    <a:pt x="1516" y="3248"/>
                  </a:cubicBezTo>
                  <a:cubicBezTo>
                    <a:pt x="1554" y="3284"/>
                    <a:pt x="1602" y="3301"/>
                    <a:pt x="1648" y="3301"/>
                  </a:cubicBezTo>
                  <a:cubicBezTo>
                    <a:pt x="1698" y="3301"/>
                    <a:pt x="1747" y="3281"/>
                    <a:pt x="1782" y="3242"/>
                  </a:cubicBezTo>
                  <a:cubicBezTo>
                    <a:pt x="1851" y="3168"/>
                    <a:pt x="1846" y="3050"/>
                    <a:pt x="1771" y="2981"/>
                  </a:cubicBezTo>
                  <a:cubicBezTo>
                    <a:pt x="1478" y="2702"/>
                    <a:pt x="776" y="2096"/>
                    <a:pt x="370" y="2096"/>
                  </a:cubicBezTo>
                  <a:cubicBezTo>
                    <a:pt x="343" y="2096"/>
                    <a:pt x="317" y="2099"/>
                    <a:pt x="293" y="2104"/>
                  </a:cubicBezTo>
                  <a:cubicBezTo>
                    <a:pt x="187" y="2131"/>
                    <a:pt x="106" y="2200"/>
                    <a:pt x="64" y="2311"/>
                  </a:cubicBezTo>
                  <a:cubicBezTo>
                    <a:pt x="0" y="2482"/>
                    <a:pt x="43" y="2694"/>
                    <a:pt x="187" y="2944"/>
                  </a:cubicBezTo>
                  <a:cubicBezTo>
                    <a:pt x="457" y="3413"/>
                    <a:pt x="1112" y="3982"/>
                    <a:pt x="1655" y="4078"/>
                  </a:cubicBezTo>
                  <a:cubicBezTo>
                    <a:pt x="1707" y="4088"/>
                    <a:pt x="1766" y="4093"/>
                    <a:pt x="1825" y="4093"/>
                  </a:cubicBezTo>
                  <a:cubicBezTo>
                    <a:pt x="2639" y="4093"/>
                    <a:pt x="3916" y="3269"/>
                    <a:pt x="4463" y="2785"/>
                  </a:cubicBezTo>
                  <a:cubicBezTo>
                    <a:pt x="5170" y="2163"/>
                    <a:pt x="5447" y="290"/>
                    <a:pt x="5463" y="210"/>
                  </a:cubicBezTo>
                  <a:cubicBezTo>
                    <a:pt x="5473" y="109"/>
                    <a:pt x="5404" y="18"/>
                    <a:pt x="5303" y="3"/>
                  </a:cubicBezTo>
                  <a:cubicBezTo>
                    <a:pt x="5293" y="1"/>
                    <a:pt x="5283" y="1"/>
                    <a:pt x="5274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36"/>
            <p:cNvSpPr/>
            <p:nvPr/>
          </p:nvSpPr>
          <p:spPr>
            <a:xfrm>
              <a:off x="4818475" y="2243825"/>
              <a:ext cx="46975" cy="54700"/>
            </a:xfrm>
            <a:custGeom>
              <a:avLst/>
              <a:gdLst/>
              <a:ahLst/>
              <a:cxnLst/>
              <a:rect l="l" t="t" r="r" b="b"/>
              <a:pathLst>
                <a:path w="1879" h="2188" extrusionOk="0">
                  <a:moveTo>
                    <a:pt x="1879" y="1"/>
                  </a:moveTo>
                  <a:cubicBezTo>
                    <a:pt x="1878" y="1"/>
                    <a:pt x="1017" y="234"/>
                    <a:pt x="666" y="899"/>
                  </a:cubicBezTo>
                  <a:cubicBezTo>
                    <a:pt x="315" y="1564"/>
                    <a:pt x="1" y="2187"/>
                    <a:pt x="1" y="2187"/>
                  </a:cubicBezTo>
                  <a:lnTo>
                    <a:pt x="187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36"/>
            <p:cNvSpPr/>
            <p:nvPr/>
          </p:nvSpPr>
          <p:spPr>
            <a:xfrm>
              <a:off x="4815025" y="2240750"/>
              <a:ext cx="53875" cy="60800"/>
            </a:xfrm>
            <a:custGeom>
              <a:avLst/>
              <a:gdLst/>
              <a:ahLst/>
              <a:cxnLst/>
              <a:rect l="l" t="t" r="r" b="b"/>
              <a:pathLst>
                <a:path w="2155" h="2432" extrusionOk="0">
                  <a:moveTo>
                    <a:pt x="2018" y="1"/>
                  </a:moveTo>
                  <a:cubicBezTo>
                    <a:pt x="2007" y="1"/>
                    <a:pt x="1996" y="3"/>
                    <a:pt x="1985" y="6"/>
                  </a:cubicBezTo>
                  <a:cubicBezTo>
                    <a:pt x="1948" y="12"/>
                    <a:pt x="1069" y="261"/>
                    <a:pt x="698" y="964"/>
                  </a:cubicBezTo>
                  <a:cubicBezTo>
                    <a:pt x="347" y="1629"/>
                    <a:pt x="33" y="2257"/>
                    <a:pt x="33" y="2257"/>
                  </a:cubicBezTo>
                  <a:cubicBezTo>
                    <a:pt x="1" y="2315"/>
                    <a:pt x="28" y="2389"/>
                    <a:pt x="85" y="2421"/>
                  </a:cubicBezTo>
                  <a:cubicBezTo>
                    <a:pt x="102" y="2432"/>
                    <a:pt x="123" y="2432"/>
                    <a:pt x="139" y="2432"/>
                  </a:cubicBezTo>
                  <a:cubicBezTo>
                    <a:pt x="187" y="2432"/>
                    <a:pt x="229" y="2411"/>
                    <a:pt x="251" y="2368"/>
                  </a:cubicBezTo>
                  <a:cubicBezTo>
                    <a:pt x="251" y="2363"/>
                    <a:pt x="564" y="1741"/>
                    <a:pt x="915" y="1081"/>
                  </a:cubicBezTo>
                  <a:cubicBezTo>
                    <a:pt x="1234" y="475"/>
                    <a:pt x="2043" y="246"/>
                    <a:pt x="2049" y="241"/>
                  </a:cubicBezTo>
                  <a:cubicBezTo>
                    <a:pt x="2112" y="224"/>
                    <a:pt x="2154" y="155"/>
                    <a:pt x="2134" y="92"/>
                  </a:cubicBezTo>
                  <a:cubicBezTo>
                    <a:pt x="2120" y="39"/>
                    <a:pt x="2071" y="1"/>
                    <a:pt x="2018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36"/>
            <p:cNvSpPr/>
            <p:nvPr/>
          </p:nvSpPr>
          <p:spPr>
            <a:xfrm>
              <a:off x="4853600" y="2187050"/>
              <a:ext cx="88325" cy="86325"/>
            </a:xfrm>
            <a:custGeom>
              <a:avLst/>
              <a:gdLst/>
              <a:ahLst/>
              <a:cxnLst/>
              <a:rect l="l" t="t" r="r" b="b"/>
              <a:pathLst>
                <a:path w="3533" h="3453" extrusionOk="0">
                  <a:moveTo>
                    <a:pt x="1107" y="1"/>
                  </a:moveTo>
                  <a:lnTo>
                    <a:pt x="0" y="1176"/>
                  </a:lnTo>
                  <a:lnTo>
                    <a:pt x="2128" y="3452"/>
                  </a:lnTo>
                  <a:lnTo>
                    <a:pt x="3532" y="1538"/>
                  </a:lnTo>
                  <a:lnTo>
                    <a:pt x="110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36"/>
            <p:cNvSpPr/>
            <p:nvPr/>
          </p:nvSpPr>
          <p:spPr>
            <a:xfrm>
              <a:off x="4846825" y="2180875"/>
              <a:ext cx="101475" cy="98750"/>
            </a:xfrm>
            <a:custGeom>
              <a:avLst/>
              <a:gdLst/>
              <a:ahLst/>
              <a:cxnLst/>
              <a:rect l="l" t="t" r="r" b="b"/>
              <a:pathLst>
                <a:path w="4059" h="3950" extrusionOk="0">
                  <a:moveTo>
                    <a:pt x="1415" y="567"/>
                  </a:moveTo>
                  <a:lnTo>
                    <a:pt x="3447" y="1848"/>
                  </a:lnTo>
                  <a:lnTo>
                    <a:pt x="2372" y="3316"/>
                  </a:lnTo>
                  <a:lnTo>
                    <a:pt x="607" y="1423"/>
                  </a:lnTo>
                  <a:lnTo>
                    <a:pt x="1415" y="567"/>
                  </a:lnTo>
                  <a:close/>
                  <a:moveTo>
                    <a:pt x="1373" y="1"/>
                  </a:moveTo>
                  <a:cubicBezTo>
                    <a:pt x="1308" y="1"/>
                    <a:pt x="1244" y="27"/>
                    <a:pt x="1196" y="78"/>
                  </a:cubicBezTo>
                  <a:lnTo>
                    <a:pt x="90" y="1259"/>
                  </a:lnTo>
                  <a:cubicBezTo>
                    <a:pt x="0" y="1348"/>
                    <a:pt x="0" y="1497"/>
                    <a:pt x="90" y="1593"/>
                  </a:cubicBezTo>
                  <a:lnTo>
                    <a:pt x="2218" y="3869"/>
                  </a:lnTo>
                  <a:cubicBezTo>
                    <a:pt x="2266" y="3918"/>
                    <a:pt x="2330" y="3950"/>
                    <a:pt x="2399" y="3950"/>
                  </a:cubicBezTo>
                  <a:cubicBezTo>
                    <a:pt x="2404" y="3950"/>
                    <a:pt x="2409" y="3944"/>
                    <a:pt x="2414" y="3944"/>
                  </a:cubicBezTo>
                  <a:cubicBezTo>
                    <a:pt x="2483" y="3944"/>
                    <a:pt x="2553" y="3907"/>
                    <a:pt x="2596" y="3849"/>
                  </a:cubicBezTo>
                  <a:lnTo>
                    <a:pt x="4005" y="1929"/>
                  </a:lnTo>
                  <a:cubicBezTo>
                    <a:pt x="4042" y="1875"/>
                    <a:pt x="4058" y="1806"/>
                    <a:pt x="4047" y="1737"/>
                  </a:cubicBezTo>
                  <a:cubicBezTo>
                    <a:pt x="4032" y="1667"/>
                    <a:pt x="3995" y="1610"/>
                    <a:pt x="3936" y="1571"/>
                  </a:cubicBezTo>
                  <a:lnTo>
                    <a:pt x="1505" y="40"/>
                  </a:lnTo>
                  <a:cubicBezTo>
                    <a:pt x="1464" y="13"/>
                    <a:pt x="1418" y="1"/>
                    <a:pt x="1373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36"/>
            <p:cNvSpPr/>
            <p:nvPr/>
          </p:nvSpPr>
          <p:spPr>
            <a:xfrm>
              <a:off x="4881250" y="1511675"/>
              <a:ext cx="486700" cy="793600"/>
            </a:xfrm>
            <a:custGeom>
              <a:avLst/>
              <a:gdLst/>
              <a:ahLst/>
              <a:cxnLst/>
              <a:rect l="l" t="t" r="r" b="b"/>
              <a:pathLst>
                <a:path w="19468" h="31744" extrusionOk="0">
                  <a:moveTo>
                    <a:pt x="12850" y="0"/>
                  </a:moveTo>
                  <a:lnTo>
                    <a:pt x="10596" y="14889"/>
                  </a:lnTo>
                  <a:lnTo>
                    <a:pt x="1" y="27016"/>
                  </a:lnTo>
                  <a:lnTo>
                    <a:pt x="3580" y="31744"/>
                  </a:lnTo>
                  <a:lnTo>
                    <a:pt x="15356" y="20309"/>
                  </a:lnTo>
                  <a:cubicBezTo>
                    <a:pt x="16277" y="19415"/>
                    <a:pt x="16984" y="18313"/>
                    <a:pt x="17409" y="17101"/>
                  </a:cubicBezTo>
                  <a:lnTo>
                    <a:pt x="19468" y="11277"/>
                  </a:lnTo>
                  <a:cubicBezTo>
                    <a:pt x="19468" y="11277"/>
                    <a:pt x="19313" y="5261"/>
                    <a:pt x="17058" y="2857"/>
                  </a:cubicBezTo>
                  <a:lnTo>
                    <a:pt x="128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36"/>
            <p:cNvSpPr/>
            <p:nvPr/>
          </p:nvSpPr>
          <p:spPr>
            <a:xfrm>
              <a:off x="4874450" y="1505500"/>
              <a:ext cx="499600" cy="806050"/>
            </a:xfrm>
            <a:custGeom>
              <a:avLst/>
              <a:gdLst/>
              <a:ahLst/>
              <a:cxnLst/>
              <a:rect l="l" t="t" r="r" b="b"/>
              <a:pathLst>
                <a:path w="19984" h="32242" extrusionOk="0">
                  <a:moveTo>
                    <a:pt x="13120" y="0"/>
                  </a:moveTo>
                  <a:cubicBezTo>
                    <a:pt x="12998" y="0"/>
                    <a:pt x="12897" y="86"/>
                    <a:pt x="12879" y="210"/>
                  </a:cubicBezTo>
                  <a:lnTo>
                    <a:pt x="10633" y="15023"/>
                  </a:lnTo>
                  <a:lnTo>
                    <a:pt x="86" y="27103"/>
                  </a:lnTo>
                  <a:cubicBezTo>
                    <a:pt x="6" y="27189"/>
                    <a:pt x="1" y="27321"/>
                    <a:pt x="76" y="27412"/>
                  </a:cubicBezTo>
                  <a:lnTo>
                    <a:pt x="3656" y="32140"/>
                  </a:lnTo>
                  <a:cubicBezTo>
                    <a:pt x="3693" y="32199"/>
                    <a:pt x="3762" y="32236"/>
                    <a:pt x="3830" y="32241"/>
                  </a:cubicBezTo>
                  <a:lnTo>
                    <a:pt x="3852" y="32241"/>
                  </a:lnTo>
                  <a:cubicBezTo>
                    <a:pt x="3916" y="32241"/>
                    <a:pt x="3975" y="32214"/>
                    <a:pt x="4022" y="32172"/>
                  </a:cubicBezTo>
                  <a:lnTo>
                    <a:pt x="15798" y="20736"/>
                  </a:lnTo>
                  <a:cubicBezTo>
                    <a:pt x="16745" y="19817"/>
                    <a:pt x="17479" y="18673"/>
                    <a:pt x="17916" y="17433"/>
                  </a:cubicBezTo>
                  <a:lnTo>
                    <a:pt x="19974" y="11608"/>
                  </a:lnTo>
                  <a:cubicBezTo>
                    <a:pt x="19979" y="11577"/>
                    <a:pt x="19984" y="11551"/>
                    <a:pt x="19984" y="11519"/>
                  </a:cubicBezTo>
                  <a:cubicBezTo>
                    <a:pt x="19979" y="11269"/>
                    <a:pt x="19804" y="5380"/>
                    <a:pt x="17511" y="2934"/>
                  </a:cubicBezTo>
                  <a:cubicBezTo>
                    <a:pt x="17464" y="2882"/>
                    <a:pt x="17399" y="2856"/>
                    <a:pt x="17334" y="2856"/>
                  </a:cubicBezTo>
                  <a:cubicBezTo>
                    <a:pt x="17273" y="2856"/>
                    <a:pt x="17212" y="2879"/>
                    <a:pt x="17165" y="2923"/>
                  </a:cubicBezTo>
                  <a:cubicBezTo>
                    <a:pt x="17064" y="3019"/>
                    <a:pt x="17059" y="3173"/>
                    <a:pt x="17150" y="3274"/>
                  </a:cubicBezTo>
                  <a:cubicBezTo>
                    <a:pt x="19218" y="5476"/>
                    <a:pt x="19468" y="10933"/>
                    <a:pt x="19490" y="11487"/>
                  </a:cubicBezTo>
                  <a:lnTo>
                    <a:pt x="17447" y="17269"/>
                  </a:lnTo>
                  <a:cubicBezTo>
                    <a:pt x="17038" y="18438"/>
                    <a:pt x="16346" y="19513"/>
                    <a:pt x="15458" y="20380"/>
                  </a:cubicBezTo>
                  <a:lnTo>
                    <a:pt x="3879" y="31625"/>
                  </a:lnTo>
                  <a:lnTo>
                    <a:pt x="587" y="27273"/>
                  </a:lnTo>
                  <a:lnTo>
                    <a:pt x="11054" y="15295"/>
                  </a:lnTo>
                  <a:cubicBezTo>
                    <a:pt x="11080" y="15263"/>
                    <a:pt x="11102" y="15215"/>
                    <a:pt x="11107" y="15173"/>
                  </a:cubicBezTo>
                  <a:lnTo>
                    <a:pt x="13367" y="286"/>
                  </a:lnTo>
                  <a:cubicBezTo>
                    <a:pt x="13384" y="146"/>
                    <a:pt x="13293" y="24"/>
                    <a:pt x="13161" y="3"/>
                  </a:cubicBezTo>
                  <a:cubicBezTo>
                    <a:pt x="13147" y="1"/>
                    <a:pt x="13133" y="0"/>
                    <a:pt x="13120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36"/>
            <p:cNvSpPr/>
            <p:nvPr/>
          </p:nvSpPr>
          <p:spPr>
            <a:xfrm>
              <a:off x="6606425" y="913250"/>
              <a:ext cx="28200" cy="53675"/>
            </a:xfrm>
            <a:custGeom>
              <a:avLst/>
              <a:gdLst/>
              <a:ahLst/>
              <a:cxnLst/>
              <a:rect l="l" t="t" r="r" b="b"/>
              <a:pathLst>
                <a:path w="1128" h="2147" extrusionOk="0">
                  <a:moveTo>
                    <a:pt x="212" y="0"/>
                  </a:moveTo>
                  <a:cubicBezTo>
                    <a:pt x="126" y="0"/>
                    <a:pt x="41" y="61"/>
                    <a:pt x="22" y="152"/>
                  </a:cubicBezTo>
                  <a:cubicBezTo>
                    <a:pt x="1" y="253"/>
                    <a:pt x="65" y="348"/>
                    <a:pt x="165" y="370"/>
                  </a:cubicBezTo>
                  <a:cubicBezTo>
                    <a:pt x="171" y="370"/>
                    <a:pt x="681" y="481"/>
                    <a:pt x="708" y="812"/>
                  </a:cubicBezTo>
                  <a:cubicBezTo>
                    <a:pt x="740" y="1141"/>
                    <a:pt x="432" y="1678"/>
                    <a:pt x="310" y="1853"/>
                  </a:cubicBezTo>
                  <a:cubicBezTo>
                    <a:pt x="251" y="1939"/>
                    <a:pt x="273" y="2056"/>
                    <a:pt x="357" y="2115"/>
                  </a:cubicBezTo>
                  <a:cubicBezTo>
                    <a:pt x="389" y="2135"/>
                    <a:pt x="426" y="2147"/>
                    <a:pt x="464" y="2147"/>
                  </a:cubicBezTo>
                  <a:cubicBezTo>
                    <a:pt x="522" y="2147"/>
                    <a:pt x="580" y="2120"/>
                    <a:pt x="612" y="2066"/>
                  </a:cubicBezTo>
                  <a:cubicBezTo>
                    <a:pt x="666" y="1987"/>
                    <a:pt x="1128" y="1301"/>
                    <a:pt x="1081" y="775"/>
                  </a:cubicBezTo>
                  <a:cubicBezTo>
                    <a:pt x="1022" y="168"/>
                    <a:pt x="273" y="14"/>
                    <a:pt x="241" y="2"/>
                  </a:cubicBezTo>
                  <a:cubicBezTo>
                    <a:pt x="231" y="1"/>
                    <a:pt x="222" y="0"/>
                    <a:pt x="212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36"/>
            <p:cNvSpPr/>
            <p:nvPr/>
          </p:nvSpPr>
          <p:spPr>
            <a:xfrm>
              <a:off x="6618650" y="919725"/>
              <a:ext cx="34500" cy="47200"/>
            </a:xfrm>
            <a:custGeom>
              <a:avLst/>
              <a:gdLst/>
              <a:ahLst/>
              <a:cxnLst/>
              <a:rect l="l" t="t" r="r" b="b"/>
              <a:pathLst>
                <a:path w="1380" h="1888" extrusionOk="0">
                  <a:moveTo>
                    <a:pt x="293" y="1"/>
                  </a:moveTo>
                  <a:cubicBezTo>
                    <a:pt x="238" y="1"/>
                    <a:pt x="198" y="3"/>
                    <a:pt x="182" y="5"/>
                  </a:cubicBezTo>
                  <a:cubicBezTo>
                    <a:pt x="76" y="10"/>
                    <a:pt x="1" y="94"/>
                    <a:pt x="7" y="196"/>
                  </a:cubicBezTo>
                  <a:cubicBezTo>
                    <a:pt x="12" y="292"/>
                    <a:pt x="93" y="372"/>
                    <a:pt x="183" y="372"/>
                  </a:cubicBezTo>
                  <a:cubicBezTo>
                    <a:pt x="188" y="372"/>
                    <a:pt x="193" y="372"/>
                    <a:pt x="199" y="371"/>
                  </a:cubicBezTo>
                  <a:cubicBezTo>
                    <a:pt x="217" y="371"/>
                    <a:pt x="236" y="370"/>
                    <a:pt x="255" y="370"/>
                  </a:cubicBezTo>
                  <a:cubicBezTo>
                    <a:pt x="520" y="370"/>
                    <a:pt x="886" y="435"/>
                    <a:pt x="916" y="573"/>
                  </a:cubicBezTo>
                  <a:cubicBezTo>
                    <a:pt x="970" y="808"/>
                    <a:pt x="746" y="1334"/>
                    <a:pt x="592" y="1611"/>
                  </a:cubicBezTo>
                  <a:cubicBezTo>
                    <a:pt x="538" y="1702"/>
                    <a:pt x="570" y="1813"/>
                    <a:pt x="661" y="1861"/>
                  </a:cubicBezTo>
                  <a:cubicBezTo>
                    <a:pt x="687" y="1876"/>
                    <a:pt x="719" y="1888"/>
                    <a:pt x="751" y="1888"/>
                  </a:cubicBezTo>
                  <a:cubicBezTo>
                    <a:pt x="815" y="1888"/>
                    <a:pt x="879" y="1850"/>
                    <a:pt x="911" y="1792"/>
                  </a:cubicBezTo>
                  <a:cubicBezTo>
                    <a:pt x="958" y="1707"/>
                    <a:pt x="1379" y="941"/>
                    <a:pt x="1277" y="494"/>
                  </a:cubicBezTo>
                  <a:cubicBezTo>
                    <a:pt x="1181" y="57"/>
                    <a:pt x="558" y="1"/>
                    <a:pt x="293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36"/>
            <p:cNvSpPr/>
            <p:nvPr/>
          </p:nvSpPr>
          <p:spPr>
            <a:xfrm>
              <a:off x="5288675" y="3229025"/>
              <a:ext cx="248000" cy="146275"/>
            </a:xfrm>
            <a:custGeom>
              <a:avLst/>
              <a:gdLst/>
              <a:ahLst/>
              <a:cxnLst/>
              <a:rect l="l" t="t" r="r" b="b"/>
              <a:pathLst>
                <a:path w="9920" h="5851" extrusionOk="0">
                  <a:moveTo>
                    <a:pt x="798" y="0"/>
                  </a:moveTo>
                  <a:cubicBezTo>
                    <a:pt x="798" y="0"/>
                    <a:pt x="54" y="383"/>
                    <a:pt x="54" y="889"/>
                  </a:cubicBezTo>
                  <a:cubicBezTo>
                    <a:pt x="54" y="1399"/>
                    <a:pt x="0" y="2984"/>
                    <a:pt x="0" y="2984"/>
                  </a:cubicBezTo>
                  <a:lnTo>
                    <a:pt x="1303" y="3548"/>
                  </a:lnTo>
                  <a:lnTo>
                    <a:pt x="1585" y="2873"/>
                  </a:lnTo>
                  <a:cubicBezTo>
                    <a:pt x="1585" y="2873"/>
                    <a:pt x="2187" y="3575"/>
                    <a:pt x="2783" y="3771"/>
                  </a:cubicBezTo>
                  <a:cubicBezTo>
                    <a:pt x="3312" y="3946"/>
                    <a:pt x="7292" y="5850"/>
                    <a:pt x="8723" y="5850"/>
                  </a:cubicBezTo>
                  <a:cubicBezTo>
                    <a:pt x="8901" y="5850"/>
                    <a:pt x="9040" y="5821"/>
                    <a:pt x="9127" y="5755"/>
                  </a:cubicBezTo>
                  <a:cubicBezTo>
                    <a:pt x="9920" y="5160"/>
                    <a:pt x="6154" y="3575"/>
                    <a:pt x="6154" y="3575"/>
                  </a:cubicBezTo>
                  <a:lnTo>
                    <a:pt x="5160" y="1591"/>
                  </a:lnTo>
                  <a:lnTo>
                    <a:pt x="798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36"/>
            <p:cNvSpPr/>
            <p:nvPr/>
          </p:nvSpPr>
          <p:spPr>
            <a:xfrm>
              <a:off x="5929600" y="2763225"/>
              <a:ext cx="225950" cy="192300"/>
            </a:xfrm>
            <a:custGeom>
              <a:avLst/>
              <a:gdLst/>
              <a:ahLst/>
              <a:cxnLst/>
              <a:rect l="l" t="t" r="r" b="b"/>
              <a:pathLst>
                <a:path w="9038" h="7692" extrusionOk="0">
                  <a:moveTo>
                    <a:pt x="2043" y="0"/>
                  </a:moveTo>
                  <a:cubicBezTo>
                    <a:pt x="2043" y="0"/>
                    <a:pt x="718" y="133"/>
                    <a:pt x="586" y="628"/>
                  </a:cubicBezTo>
                  <a:cubicBezTo>
                    <a:pt x="458" y="1117"/>
                    <a:pt x="1" y="2639"/>
                    <a:pt x="1" y="2639"/>
                  </a:cubicBezTo>
                  <a:lnTo>
                    <a:pt x="1113" y="3516"/>
                  </a:lnTo>
                  <a:lnTo>
                    <a:pt x="1560" y="2931"/>
                  </a:lnTo>
                  <a:cubicBezTo>
                    <a:pt x="1560" y="2931"/>
                    <a:pt x="3256" y="5410"/>
                    <a:pt x="3777" y="5755"/>
                  </a:cubicBezTo>
                  <a:cubicBezTo>
                    <a:pt x="4258" y="6066"/>
                    <a:pt x="6713" y="7691"/>
                    <a:pt x="7838" y="7691"/>
                  </a:cubicBezTo>
                  <a:cubicBezTo>
                    <a:pt x="7946" y="7691"/>
                    <a:pt x="8042" y="7677"/>
                    <a:pt x="8122" y="7644"/>
                  </a:cubicBezTo>
                  <a:cubicBezTo>
                    <a:pt x="9038" y="7271"/>
                    <a:pt x="5191" y="4564"/>
                    <a:pt x="5191" y="4564"/>
                  </a:cubicBezTo>
                  <a:lnTo>
                    <a:pt x="5213" y="1984"/>
                  </a:lnTo>
                  <a:lnTo>
                    <a:pt x="2043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36"/>
            <p:cNvSpPr/>
            <p:nvPr/>
          </p:nvSpPr>
          <p:spPr>
            <a:xfrm>
              <a:off x="3672675" y="3864100"/>
              <a:ext cx="226050" cy="192175"/>
            </a:xfrm>
            <a:custGeom>
              <a:avLst/>
              <a:gdLst/>
              <a:ahLst/>
              <a:cxnLst/>
              <a:rect l="l" t="t" r="r" b="b"/>
              <a:pathLst>
                <a:path w="9042" h="7687" extrusionOk="0">
                  <a:moveTo>
                    <a:pt x="2043" y="0"/>
                  </a:moveTo>
                  <a:cubicBezTo>
                    <a:pt x="2043" y="0"/>
                    <a:pt x="717" y="133"/>
                    <a:pt x="590" y="622"/>
                  </a:cubicBezTo>
                  <a:cubicBezTo>
                    <a:pt x="462" y="1117"/>
                    <a:pt x="0" y="2633"/>
                    <a:pt x="0" y="2633"/>
                  </a:cubicBezTo>
                  <a:lnTo>
                    <a:pt x="1117" y="3511"/>
                  </a:lnTo>
                  <a:lnTo>
                    <a:pt x="1564" y="2931"/>
                  </a:lnTo>
                  <a:cubicBezTo>
                    <a:pt x="1564" y="2931"/>
                    <a:pt x="3255" y="5409"/>
                    <a:pt x="3781" y="5750"/>
                  </a:cubicBezTo>
                  <a:cubicBezTo>
                    <a:pt x="4262" y="6065"/>
                    <a:pt x="6707" y="7687"/>
                    <a:pt x="7833" y="7687"/>
                  </a:cubicBezTo>
                  <a:cubicBezTo>
                    <a:pt x="7942" y="7687"/>
                    <a:pt x="8040" y="7672"/>
                    <a:pt x="8121" y="7638"/>
                  </a:cubicBezTo>
                  <a:cubicBezTo>
                    <a:pt x="9042" y="7266"/>
                    <a:pt x="5197" y="4564"/>
                    <a:pt x="5197" y="4564"/>
                  </a:cubicBezTo>
                  <a:lnTo>
                    <a:pt x="5217" y="1984"/>
                  </a:lnTo>
                  <a:lnTo>
                    <a:pt x="2043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36"/>
            <p:cNvSpPr/>
            <p:nvPr/>
          </p:nvSpPr>
          <p:spPr>
            <a:xfrm>
              <a:off x="2741050" y="4117675"/>
              <a:ext cx="225950" cy="192175"/>
            </a:xfrm>
            <a:custGeom>
              <a:avLst/>
              <a:gdLst/>
              <a:ahLst/>
              <a:cxnLst/>
              <a:rect l="l" t="t" r="r" b="b"/>
              <a:pathLst>
                <a:path w="9038" h="7687" extrusionOk="0">
                  <a:moveTo>
                    <a:pt x="2038" y="1"/>
                  </a:moveTo>
                  <a:cubicBezTo>
                    <a:pt x="2038" y="1"/>
                    <a:pt x="719" y="134"/>
                    <a:pt x="586" y="622"/>
                  </a:cubicBezTo>
                  <a:cubicBezTo>
                    <a:pt x="459" y="1118"/>
                    <a:pt x="0" y="2633"/>
                    <a:pt x="0" y="2633"/>
                  </a:cubicBezTo>
                  <a:lnTo>
                    <a:pt x="1112" y="3511"/>
                  </a:lnTo>
                  <a:lnTo>
                    <a:pt x="1559" y="2925"/>
                  </a:lnTo>
                  <a:cubicBezTo>
                    <a:pt x="1559" y="2925"/>
                    <a:pt x="3256" y="5409"/>
                    <a:pt x="3778" y="5750"/>
                  </a:cubicBezTo>
                  <a:cubicBezTo>
                    <a:pt x="4257" y="6066"/>
                    <a:pt x="6711" y="7686"/>
                    <a:pt x="7837" y="7686"/>
                  </a:cubicBezTo>
                  <a:cubicBezTo>
                    <a:pt x="7946" y="7686"/>
                    <a:pt x="8042" y="7671"/>
                    <a:pt x="8123" y="7638"/>
                  </a:cubicBezTo>
                  <a:cubicBezTo>
                    <a:pt x="9037" y="7266"/>
                    <a:pt x="5192" y="4564"/>
                    <a:pt x="5192" y="4564"/>
                  </a:cubicBezTo>
                  <a:lnTo>
                    <a:pt x="5214" y="1979"/>
                  </a:lnTo>
                  <a:lnTo>
                    <a:pt x="2038" y="1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36"/>
            <p:cNvSpPr/>
            <p:nvPr/>
          </p:nvSpPr>
          <p:spPr>
            <a:xfrm>
              <a:off x="3662425" y="2031700"/>
              <a:ext cx="352350" cy="320275"/>
            </a:xfrm>
            <a:custGeom>
              <a:avLst/>
              <a:gdLst/>
              <a:ahLst/>
              <a:cxnLst/>
              <a:rect l="l" t="t" r="r" b="b"/>
              <a:pathLst>
                <a:path w="14094" h="12811" extrusionOk="0">
                  <a:moveTo>
                    <a:pt x="5716" y="0"/>
                  </a:moveTo>
                  <a:cubicBezTo>
                    <a:pt x="2992" y="0"/>
                    <a:pt x="0" y="3727"/>
                    <a:pt x="835" y="6124"/>
                  </a:cubicBezTo>
                  <a:cubicBezTo>
                    <a:pt x="1682" y="8549"/>
                    <a:pt x="5330" y="10624"/>
                    <a:pt x="5330" y="10624"/>
                  </a:cubicBezTo>
                  <a:cubicBezTo>
                    <a:pt x="5330" y="10624"/>
                    <a:pt x="7293" y="12656"/>
                    <a:pt x="10484" y="12804"/>
                  </a:cubicBezTo>
                  <a:cubicBezTo>
                    <a:pt x="10581" y="12808"/>
                    <a:pt x="10675" y="12811"/>
                    <a:pt x="10767" y="12811"/>
                  </a:cubicBezTo>
                  <a:cubicBezTo>
                    <a:pt x="13696" y="12811"/>
                    <a:pt x="14093" y="10600"/>
                    <a:pt x="12660" y="7651"/>
                  </a:cubicBezTo>
                  <a:cubicBezTo>
                    <a:pt x="11187" y="4614"/>
                    <a:pt x="8563" y="87"/>
                    <a:pt x="5814" y="2"/>
                  </a:cubicBezTo>
                  <a:cubicBezTo>
                    <a:pt x="5781" y="1"/>
                    <a:pt x="5749" y="0"/>
                    <a:pt x="57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36"/>
            <p:cNvSpPr/>
            <p:nvPr/>
          </p:nvSpPr>
          <p:spPr>
            <a:xfrm>
              <a:off x="3667750" y="2025425"/>
              <a:ext cx="343900" cy="332650"/>
            </a:xfrm>
            <a:custGeom>
              <a:avLst/>
              <a:gdLst/>
              <a:ahLst/>
              <a:cxnLst/>
              <a:rect l="l" t="t" r="r" b="b"/>
              <a:pathLst>
                <a:path w="13756" h="13306" extrusionOk="0">
                  <a:moveTo>
                    <a:pt x="5590" y="498"/>
                  </a:moveTo>
                  <a:cubicBezTo>
                    <a:pt x="8095" y="577"/>
                    <a:pt x="10579" y="4625"/>
                    <a:pt x="12228" y="8013"/>
                  </a:cubicBezTo>
                  <a:cubicBezTo>
                    <a:pt x="13063" y="9736"/>
                    <a:pt x="13233" y="11135"/>
                    <a:pt x="12697" y="11955"/>
                  </a:cubicBezTo>
                  <a:cubicBezTo>
                    <a:pt x="12319" y="12524"/>
                    <a:pt x="11596" y="12812"/>
                    <a:pt x="10551" y="12812"/>
                  </a:cubicBezTo>
                  <a:cubicBezTo>
                    <a:pt x="10463" y="12812"/>
                    <a:pt x="10374" y="12810"/>
                    <a:pt x="10282" y="12806"/>
                  </a:cubicBezTo>
                  <a:cubicBezTo>
                    <a:pt x="7233" y="12667"/>
                    <a:pt x="5313" y="10720"/>
                    <a:pt x="5298" y="10705"/>
                  </a:cubicBezTo>
                  <a:lnTo>
                    <a:pt x="5239" y="10662"/>
                  </a:lnTo>
                  <a:cubicBezTo>
                    <a:pt x="5202" y="10641"/>
                    <a:pt x="1660" y="8604"/>
                    <a:pt x="857" y="6296"/>
                  </a:cubicBezTo>
                  <a:cubicBezTo>
                    <a:pt x="516" y="5322"/>
                    <a:pt x="857" y="4008"/>
                    <a:pt x="1761" y="2779"/>
                  </a:cubicBezTo>
                  <a:cubicBezTo>
                    <a:pt x="2787" y="1386"/>
                    <a:pt x="4250" y="498"/>
                    <a:pt x="5510" y="498"/>
                  </a:cubicBezTo>
                  <a:close/>
                  <a:moveTo>
                    <a:pt x="5487" y="0"/>
                  </a:moveTo>
                  <a:cubicBezTo>
                    <a:pt x="4084" y="0"/>
                    <a:pt x="2473" y="977"/>
                    <a:pt x="1361" y="2487"/>
                  </a:cubicBezTo>
                  <a:cubicBezTo>
                    <a:pt x="362" y="3849"/>
                    <a:pt x="0" y="5332"/>
                    <a:pt x="389" y="6455"/>
                  </a:cubicBezTo>
                  <a:cubicBezTo>
                    <a:pt x="1223" y="8849"/>
                    <a:pt x="4585" y="10853"/>
                    <a:pt x="4967" y="11071"/>
                  </a:cubicBezTo>
                  <a:cubicBezTo>
                    <a:pt x="5218" y="11327"/>
                    <a:pt x="7170" y="13162"/>
                    <a:pt x="10255" y="13300"/>
                  </a:cubicBezTo>
                  <a:cubicBezTo>
                    <a:pt x="10361" y="13305"/>
                    <a:pt x="10457" y="13305"/>
                    <a:pt x="10559" y="13305"/>
                  </a:cubicBezTo>
                  <a:cubicBezTo>
                    <a:pt x="11777" y="13305"/>
                    <a:pt x="12633" y="12944"/>
                    <a:pt x="13105" y="12225"/>
                  </a:cubicBezTo>
                  <a:cubicBezTo>
                    <a:pt x="13755" y="11242"/>
                    <a:pt x="13601" y="9711"/>
                    <a:pt x="12670" y="7796"/>
                  </a:cubicBezTo>
                  <a:cubicBezTo>
                    <a:pt x="10967" y="4290"/>
                    <a:pt x="8362" y="93"/>
                    <a:pt x="5606" y="3"/>
                  </a:cubicBezTo>
                  <a:cubicBezTo>
                    <a:pt x="5566" y="1"/>
                    <a:pt x="5527" y="0"/>
                    <a:pt x="5487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36"/>
            <p:cNvSpPr/>
            <p:nvPr/>
          </p:nvSpPr>
          <p:spPr>
            <a:xfrm>
              <a:off x="3611475" y="2015125"/>
              <a:ext cx="251900" cy="294150"/>
            </a:xfrm>
            <a:custGeom>
              <a:avLst/>
              <a:gdLst/>
              <a:ahLst/>
              <a:cxnLst/>
              <a:rect l="l" t="t" r="r" b="b"/>
              <a:pathLst>
                <a:path w="10076" h="11766" extrusionOk="0">
                  <a:moveTo>
                    <a:pt x="7868" y="0"/>
                  </a:moveTo>
                  <a:cubicBezTo>
                    <a:pt x="7056" y="0"/>
                    <a:pt x="5986" y="390"/>
                    <a:pt x="4672" y="1143"/>
                  </a:cubicBezTo>
                  <a:cubicBezTo>
                    <a:pt x="1884" y="2739"/>
                    <a:pt x="1" y="6952"/>
                    <a:pt x="2097" y="9357"/>
                  </a:cubicBezTo>
                  <a:cubicBezTo>
                    <a:pt x="4193" y="11765"/>
                    <a:pt x="6682" y="11105"/>
                    <a:pt x="7368" y="11287"/>
                  </a:cubicBezTo>
                  <a:cubicBezTo>
                    <a:pt x="7368" y="11287"/>
                    <a:pt x="7905" y="9217"/>
                    <a:pt x="7942" y="7531"/>
                  </a:cubicBezTo>
                  <a:cubicBezTo>
                    <a:pt x="7984" y="5846"/>
                    <a:pt x="7304" y="6293"/>
                    <a:pt x="6842" y="4362"/>
                  </a:cubicBezTo>
                  <a:cubicBezTo>
                    <a:pt x="6379" y="2431"/>
                    <a:pt x="10075" y="3441"/>
                    <a:pt x="9612" y="1511"/>
                  </a:cubicBezTo>
                  <a:cubicBezTo>
                    <a:pt x="9367" y="492"/>
                    <a:pt x="8780" y="0"/>
                    <a:pt x="786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36"/>
            <p:cNvSpPr/>
            <p:nvPr/>
          </p:nvSpPr>
          <p:spPr>
            <a:xfrm>
              <a:off x="2791975" y="3351900"/>
              <a:ext cx="962775" cy="815275"/>
            </a:xfrm>
            <a:custGeom>
              <a:avLst/>
              <a:gdLst/>
              <a:ahLst/>
              <a:cxnLst/>
              <a:rect l="l" t="t" r="r" b="b"/>
              <a:pathLst>
                <a:path w="38511" h="32611" extrusionOk="0">
                  <a:moveTo>
                    <a:pt x="22011" y="0"/>
                  </a:moveTo>
                  <a:lnTo>
                    <a:pt x="23335" y="5755"/>
                  </a:lnTo>
                  <a:lnTo>
                    <a:pt x="18223" y="20977"/>
                  </a:lnTo>
                  <a:lnTo>
                    <a:pt x="1" y="30632"/>
                  </a:lnTo>
                  <a:lnTo>
                    <a:pt x="3177" y="32610"/>
                  </a:lnTo>
                  <a:lnTo>
                    <a:pt x="26403" y="24956"/>
                  </a:lnTo>
                  <a:lnTo>
                    <a:pt x="38510" y="5877"/>
                  </a:lnTo>
                  <a:lnTo>
                    <a:pt x="220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36"/>
            <p:cNvSpPr/>
            <p:nvPr/>
          </p:nvSpPr>
          <p:spPr>
            <a:xfrm>
              <a:off x="2779625" y="3342325"/>
              <a:ext cx="984400" cy="831600"/>
            </a:xfrm>
            <a:custGeom>
              <a:avLst/>
              <a:gdLst/>
              <a:ahLst/>
              <a:cxnLst/>
              <a:rect l="l" t="t" r="r" b="b"/>
              <a:pathLst>
                <a:path w="39376" h="33264" extrusionOk="0">
                  <a:moveTo>
                    <a:pt x="22844" y="771"/>
                  </a:moveTo>
                  <a:lnTo>
                    <a:pt x="38626" y="6388"/>
                  </a:lnTo>
                  <a:lnTo>
                    <a:pt x="26738" y="25131"/>
                  </a:lnTo>
                  <a:lnTo>
                    <a:pt x="3703" y="32721"/>
                  </a:lnTo>
                  <a:lnTo>
                    <a:pt x="990" y="31030"/>
                  </a:lnTo>
                  <a:lnTo>
                    <a:pt x="18919" y="21531"/>
                  </a:lnTo>
                  <a:lnTo>
                    <a:pt x="24084" y="6149"/>
                  </a:lnTo>
                  <a:lnTo>
                    <a:pt x="22844" y="771"/>
                  </a:lnTo>
                  <a:close/>
                  <a:moveTo>
                    <a:pt x="22159" y="0"/>
                  </a:moveTo>
                  <a:lnTo>
                    <a:pt x="23573" y="6122"/>
                  </a:lnTo>
                  <a:lnTo>
                    <a:pt x="18516" y="21185"/>
                  </a:lnTo>
                  <a:lnTo>
                    <a:pt x="1" y="30993"/>
                  </a:lnTo>
                  <a:lnTo>
                    <a:pt x="3639" y="33264"/>
                  </a:lnTo>
                  <a:lnTo>
                    <a:pt x="27063" y="25546"/>
                  </a:lnTo>
                  <a:lnTo>
                    <a:pt x="39376" y="6127"/>
                  </a:lnTo>
                  <a:lnTo>
                    <a:pt x="22159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36"/>
            <p:cNvSpPr/>
            <p:nvPr/>
          </p:nvSpPr>
          <p:spPr>
            <a:xfrm>
              <a:off x="3317225" y="3056625"/>
              <a:ext cx="1084425" cy="858825"/>
            </a:xfrm>
            <a:custGeom>
              <a:avLst/>
              <a:gdLst/>
              <a:ahLst/>
              <a:cxnLst/>
              <a:rect l="l" t="t" r="r" b="b"/>
              <a:pathLst>
                <a:path w="43377" h="34353" extrusionOk="0">
                  <a:moveTo>
                    <a:pt x="11098" y="0"/>
                  </a:moveTo>
                  <a:cubicBezTo>
                    <a:pt x="6822" y="0"/>
                    <a:pt x="2457" y="6184"/>
                    <a:pt x="2457" y="6184"/>
                  </a:cubicBezTo>
                  <a:cubicBezTo>
                    <a:pt x="2457" y="6184"/>
                    <a:pt x="0" y="6205"/>
                    <a:pt x="687" y="13262"/>
                  </a:cubicBezTo>
                  <a:cubicBezTo>
                    <a:pt x="1064" y="17116"/>
                    <a:pt x="5627" y="18224"/>
                    <a:pt x="10750" y="18224"/>
                  </a:cubicBezTo>
                  <a:cubicBezTo>
                    <a:pt x="17685" y="18224"/>
                    <a:pt x="25648" y="16194"/>
                    <a:pt x="25648" y="16193"/>
                  </a:cubicBezTo>
                  <a:lnTo>
                    <a:pt x="25648" y="16193"/>
                  </a:lnTo>
                  <a:lnTo>
                    <a:pt x="15287" y="32283"/>
                  </a:lnTo>
                  <a:lnTo>
                    <a:pt x="19781" y="34352"/>
                  </a:lnTo>
                  <a:cubicBezTo>
                    <a:pt x="19781" y="34352"/>
                    <a:pt x="43377" y="13928"/>
                    <a:pt x="43377" y="9061"/>
                  </a:cubicBezTo>
                  <a:cubicBezTo>
                    <a:pt x="43377" y="7077"/>
                    <a:pt x="39261" y="6490"/>
                    <a:pt x="34386" y="6490"/>
                  </a:cubicBezTo>
                  <a:cubicBezTo>
                    <a:pt x="27299" y="6490"/>
                    <a:pt x="18606" y="7731"/>
                    <a:pt x="18606" y="7731"/>
                  </a:cubicBezTo>
                  <a:cubicBezTo>
                    <a:pt x="18606" y="7731"/>
                    <a:pt x="17053" y="1758"/>
                    <a:pt x="12409" y="210"/>
                  </a:cubicBezTo>
                  <a:cubicBezTo>
                    <a:pt x="11976" y="66"/>
                    <a:pt x="11537" y="0"/>
                    <a:pt x="110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36"/>
            <p:cNvSpPr/>
            <p:nvPr/>
          </p:nvSpPr>
          <p:spPr>
            <a:xfrm>
              <a:off x="3317875" y="3050425"/>
              <a:ext cx="1090000" cy="872325"/>
            </a:xfrm>
            <a:custGeom>
              <a:avLst/>
              <a:gdLst/>
              <a:ahLst/>
              <a:cxnLst/>
              <a:rect l="l" t="t" r="r" b="b"/>
              <a:pathLst>
                <a:path w="43600" h="34893" extrusionOk="0">
                  <a:moveTo>
                    <a:pt x="11077" y="497"/>
                  </a:moveTo>
                  <a:cubicBezTo>
                    <a:pt x="11490" y="497"/>
                    <a:pt x="11900" y="558"/>
                    <a:pt x="12304" y="693"/>
                  </a:cubicBezTo>
                  <a:cubicBezTo>
                    <a:pt x="16767" y="2181"/>
                    <a:pt x="18324" y="7984"/>
                    <a:pt x="18341" y="8043"/>
                  </a:cubicBezTo>
                  <a:lnTo>
                    <a:pt x="18394" y="8256"/>
                  </a:lnTo>
                  <a:lnTo>
                    <a:pt x="18611" y="8224"/>
                  </a:lnTo>
                  <a:cubicBezTo>
                    <a:pt x="18747" y="8207"/>
                    <a:pt x="27443" y="6982"/>
                    <a:pt x="34445" y="6982"/>
                  </a:cubicBezTo>
                  <a:cubicBezTo>
                    <a:pt x="38170" y="6982"/>
                    <a:pt x="41416" y="7329"/>
                    <a:pt x="42637" y="8389"/>
                  </a:cubicBezTo>
                  <a:cubicBezTo>
                    <a:pt x="42951" y="8660"/>
                    <a:pt x="43106" y="8963"/>
                    <a:pt x="43106" y="9309"/>
                  </a:cubicBezTo>
                  <a:cubicBezTo>
                    <a:pt x="43106" y="13830"/>
                    <a:pt x="21532" y="32729"/>
                    <a:pt x="19713" y="34313"/>
                  </a:cubicBezTo>
                  <a:lnTo>
                    <a:pt x="15623" y="32425"/>
                  </a:lnTo>
                  <a:lnTo>
                    <a:pt x="26165" y="16043"/>
                  </a:lnTo>
                  <a:lnTo>
                    <a:pt x="26165" y="16043"/>
                  </a:lnTo>
                  <a:lnTo>
                    <a:pt x="25558" y="16203"/>
                  </a:lnTo>
                  <a:cubicBezTo>
                    <a:pt x="25443" y="16231"/>
                    <a:pt x="17532" y="18219"/>
                    <a:pt x="10696" y="18219"/>
                  </a:cubicBezTo>
                  <a:cubicBezTo>
                    <a:pt x="7494" y="18219"/>
                    <a:pt x="4527" y="17783"/>
                    <a:pt x="2708" y="16505"/>
                  </a:cubicBezTo>
                  <a:cubicBezTo>
                    <a:pt x="1634" y="15756"/>
                    <a:pt x="1027" y="14740"/>
                    <a:pt x="906" y="13485"/>
                  </a:cubicBezTo>
                  <a:cubicBezTo>
                    <a:pt x="517" y="9469"/>
                    <a:pt x="1145" y="7804"/>
                    <a:pt x="1741" y="7118"/>
                  </a:cubicBezTo>
                  <a:cubicBezTo>
                    <a:pt x="2102" y="6698"/>
                    <a:pt x="2426" y="6681"/>
                    <a:pt x="2431" y="6681"/>
                  </a:cubicBezTo>
                  <a:lnTo>
                    <a:pt x="2559" y="6676"/>
                  </a:lnTo>
                  <a:lnTo>
                    <a:pt x="2634" y="6575"/>
                  </a:lnTo>
                  <a:cubicBezTo>
                    <a:pt x="2682" y="6508"/>
                    <a:pt x="6984" y="497"/>
                    <a:pt x="11077" y="497"/>
                  </a:cubicBezTo>
                  <a:close/>
                  <a:moveTo>
                    <a:pt x="11064" y="1"/>
                  </a:moveTo>
                  <a:cubicBezTo>
                    <a:pt x="6950" y="1"/>
                    <a:pt x="2876" y="5400"/>
                    <a:pt x="2293" y="6202"/>
                  </a:cubicBezTo>
                  <a:cubicBezTo>
                    <a:pt x="2107" y="6241"/>
                    <a:pt x="1756" y="6362"/>
                    <a:pt x="1395" y="6756"/>
                  </a:cubicBezTo>
                  <a:cubicBezTo>
                    <a:pt x="720" y="7511"/>
                    <a:pt x="1" y="9293"/>
                    <a:pt x="416" y="13532"/>
                  </a:cubicBezTo>
                  <a:cubicBezTo>
                    <a:pt x="555" y="14936"/>
                    <a:pt x="1230" y="16070"/>
                    <a:pt x="2426" y="16910"/>
                  </a:cubicBezTo>
                  <a:cubicBezTo>
                    <a:pt x="4358" y="18267"/>
                    <a:pt x="7452" y="18728"/>
                    <a:pt x="10761" y="18728"/>
                  </a:cubicBezTo>
                  <a:cubicBezTo>
                    <a:pt x="16581" y="18728"/>
                    <a:pt x="23069" y="17303"/>
                    <a:pt x="25080" y="16824"/>
                  </a:cubicBezTo>
                  <a:lnTo>
                    <a:pt x="25080" y="16824"/>
                  </a:lnTo>
                  <a:lnTo>
                    <a:pt x="14899" y="32638"/>
                  </a:lnTo>
                  <a:lnTo>
                    <a:pt x="19799" y="34892"/>
                  </a:lnTo>
                  <a:lnTo>
                    <a:pt x="19920" y="34786"/>
                  </a:lnTo>
                  <a:cubicBezTo>
                    <a:pt x="20884" y="33952"/>
                    <a:pt x="43600" y="14229"/>
                    <a:pt x="43600" y="9309"/>
                  </a:cubicBezTo>
                  <a:cubicBezTo>
                    <a:pt x="43600" y="8814"/>
                    <a:pt x="43383" y="8384"/>
                    <a:pt x="42961" y="8016"/>
                  </a:cubicBezTo>
                  <a:cubicBezTo>
                    <a:pt x="41631" y="6862"/>
                    <a:pt x="38190" y="6489"/>
                    <a:pt x="34295" y="6489"/>
                  </a:cubicBezTo>
                  <a:cubicBezTo>
                    <a:pt x="27867" y="6489"/>
                    <a:pt x="20203" y="7506"/>
                    <a:pt x="18756" y="7709"/>
                  </a:cubicBezTo>
                  <a:cubicBezTo>
                    <a:pt x="18426" y="6597"/>
                    <a:pt x="16735" y="1650"/>
                    <a:pt x="12464" y="224"/>
                  </a:cubicBezTo>
                  <a:cubicBezTo>
                    <a:pt x="12000" y="70"/>
                    <a:pt x="11532" y="1"/>
                    <a:pt x="11064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36"/>
            <p:cNvSpPr/>
            <p:nvPr/>
          </p:nvSpPr>
          <p:spPr>
            <a:xfrm>
              <a:off x="3733775" y="2267025"/>
              <a:ext cx="99400" cy="68375"/>
            </a:xfrm>
            <a:custGeom>
              <a:avLst/>
              <a:gdLst/>
              <a:ahLst/>
              <a:cxnLst/>
              <a:rect l="l" t="t" r="r" b="b"/>
              <a:pathLst>
                <a:path w="3976" h="2735" extrusionOk="0">
                  <a:moveTo>
                    <a:pt x="2361" y="1"/>
                  </a:moveTo>
                  <a:cubicBezTo>
                    <a:pt x="1247" y="1"/>
                    <a:pt x="0" y="163"/>
                    <a:pt x="316" y="929"/>
                  </a:cubicBezTo>
                  <a:cubicBezTo>
                    <a:pt x="691" y="1836"/>
                    <a:pt x="1523" y="2734"/>
                    <a:pt x="2516" y="2734"/>
                  </a:cubicBezTo>
                  <a:cubicBezTo>
                    <a:pt x="2978" y="2734"/>
                    <a:pt x="3474" y="2540"/>
                    <a:pt x="3976" y="2062"/>
                  </a:cubicBezTo>
                  <a:lnTo>
                    <a:pt x="3929" y="89"/>
                  </a:lnTo>
                  <a:cubicBezTo>
                    <a:pt x="3929" y="89"/>
                    <a:pt x="3181" y="1"/>
                    <a:pt x="236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36"/>
            <p:cNvSpPr/>
            <p:nvPr/>
          </p:nvSpPr>
          <p:spPr>
            <a:xfrm>
              <a:off x="3732500" y="2260750"/>
              <a:ext cx="107600" cy="80850"/>
            </a:xfrm>
            <a:custGeom>
              <a:avLst/>
              <a:gdLst/>
              <a:ahLst/>
              <a:cxnLst/>
              <a:rect l="l" t="t" r="r" b="b"/>
              <a:pathLst>
                <a:path w="4304" h="3234" extrusionOk="0">
                  <a:moveTo>
                    <a:pt x="2440" y="0"/>
                  </a:moveTo>
                  <a:cubicBezTo>
                    <a:pt x="1539" y="0"/>
                    <a:pt x="541" y="111"/>
                    <a:pt x="202" y="558"/>
                  </a:cubicBezTo>
                  <a:cubicBezTo>
                    <a:pt x="96" y="701"/>
                    <a:pt x="1" y="941"/>
                    <a:pt x="138" y="1275"/>
                  </a:cubicBezTo>
                  <a:cubicBezTo>
                    <a:pt x="447" y="2026"/>
                    <a:pt x="1160" y="2972"/>
                    <a:pt x="2166" y="3190"/>
                  </a:cubicBezTo>
                  <a:cubicBezTo>
                    <a:pt x="2282" y="3217"/>
                    <a:pt x="2416" y="3234"/>
                    <a:pt x="2564" y="3234"/>
                  </a:cubicBezTo>
                  <a:cubicBezTo>
                    <a:pt x="3016" y="3234"/>
                    <a:pt x="3590" y="3068"/>
                    <a:pt x="4197" y="2493"/>
                  </a:cubicBezTo>
                  <a:cubicBezTo>
                    <a:pt x="4299" y="2397"/>
                    <a:pt x="4304" y="2244"/>
                    <a:pt x="4208" y="2142"/>
                  </a:cubicBezTo>
                  <a:cubicBezTo>
                    <a:pt x="4159" y="2093"/>
                    <a:pt x="4094" y="2068"/>
                    <a:pt x="4029" y="2068"/>
                  </a:cubicBezTo>
                  <a:cubicBezTo>
                    <a:pt x="3968" y="2068"/>
                    <a:pt x="3906" y="2090"/>
                    <a:pt x="3857" y="2137"/>
                  </a:cubicBezTo>
                  <a:cubicBezTo>
                    <a:pt x="3438" y="2535"/>
                    <a:pt x="3005" y="2739"/>
                    <a:pt x="2570" y="2739"/>
                  </a:cubicBezTo>
                  <a:cubicBezTo>
                    <a:pt x="2469" y="2739"/>
                    <a:pt x="2368" y="2728"/>
                    <a:pt x="2266" y="2706"/>
                  </a:cubicBezTo>
                  <a:cubicBezTo>
                    <a:pt x="1452" y="2531"/>
                    <a:pt x="857" y="1727"/>
                    <a:pt x="597" y="1089"/>
                  </a:cubicBezTo>
                  <a:cubicBezTo>
                    <a:pt x="533" y="941"/>
                    <a:pt x="575" y="882"/>
                    <a:pt x="597" y="855"/>
                  </a:cubicBezTo>
                  <a:cubicBezTo>
                    <a:pt x="796" y="593"/>
                    <a:pt x="1587" y="499"/>
                    <a:pt x="2446" y="499"/>
                  </a:cubicBezTo>
                  <a:cubicBezTo>
                    <a:pt x="2962" y="499"/>
                    <a:pt x="3502" y="533"/>
                    <a:pt x="3953" y="585"/>
                  </a:cubicBezTo>
                  <a:cubicBezTo>
                    <a:pt x="3965" y="587"/>
                    <a:pt x="3977" y="587"/>
                    <a:pt x="3988" y="587"/>
                  </a:cubicBezTo>
                  <a:cubicBezTo>
                    <a:pt x="4110" y="587"/>
                    <a:pt x="4209" y="492"/>
                    <a:pt x="4223" y="366"/>
                  </a:cubicBezTo>
                  <a:cubicBezTo>
                    <a:pt x="4240" y="234"/>
                    <a:pt x="4144" y="111"/>
                    <a:pt x="4005" y="95"/>
                  </a:cubicBezTo>
                  <a:cubicBezTo>
                    <a:pt x="3776" y="67"/>
                    <a:pt x="3137" y="0"/>
                    <a:pt x="2440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36"/>
            <p:cNvSpPr/>
            <p:nvPr/>
          </p:nvSpPr>
          <p:spPr>
            <a:xfrm>
              <a:off x="3884350" y="2143125"/>
              <a:ext cx="26900" cy="23850"/>
            </a:xfrm>
            <a:custGeom>
              <a:avLst/>
              <a:gdLst/>
              <a:ahLst/>
              <a:cxnLst/>
              <a:rect l="l" t="t" r="r" b="b"/>
              <a:pathLst>
                <a:path w="1076" h="954" extrusionOk="0">
                  <a:moveTo>
                    <a:pt x="539" y="1"/>
                  </a:moveTo>
                  <a:cubicBezTo>
                    <a:pt x="486" y="1"/>
                    <a:pt x="432" y="10"/>
                    <a:pt x="378" y="29"/>
                  </a:cubicBezTo>
                  <a:cubicBezTo>
                    <a:pt x="133" y="113"/>
                    <a:pt x="0" y="385"/>
                    <a:pt x="86" y="636"/>
                  </a:cubicBezTo>
                  <a:cubicBezTo>
                    <a:pt x="158" y="829"/>
                    <a:pt x="344" y="954"/>
                    <a:pt x="540" y="954"/>
                  </a:cubicBezTo>
                  <a:cubicBezTo>
                    <a:pt x="591" y="954"/>
                    <a:pt x="642" y="945"/>
                    <a:pt x="692" y="928"/>
                  </a:cubicBezTo>
                  <a:cubicBezTo>
                    <a:pt x="942" y="837"/>
                    <a:pt x="1075" y="567"/>
                    <a:pt x="985" y="321"/>
                  </a:cubicBezTo>
                  <a:cubicBezTo>
                    <a:pt x="917" y="125"/>
                    <a:pt x="736" y="1"/>
                    <a:pt x="539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36"/>
            <p:cNvSpPr/>
            <p:nvPr/>
          </p:nvSpPr>
          <p:spPr>
            <a:xfrm>
              <a:off x="3855750" y="2111375"/>
              <a:ext cx="41000" cy="32625"/>
            </a:xfrm>
            <a:custGeom>
              <a:avLst/>
              <a:gdLst/>
              <a:ahLst/>
              <a:cxnLst/>
              <a:rect l="l" t="t" r="r" b="b"/>
              <a:pathLst>
                <a:path w="1640" h="1305" extrusionOk="0">
                  <a:moveTo>
                    <a:pt x="1163" y="1"/>
                  </a:moveTo>
                  <a:cubicBezTo>
                    <a:pt x="400" y="1"/>
                    <a:pt x="85" y="646"/>
                    <a:pt x="22" y="1017"/>
                  </a:cubicBezTo>
                  <a:cubicBezTo>
                    <a:pt x="1" y="1150"/>
                    <a:pt x="91" y="1277"/>
                    <a:pt x="224" y="1304"/>
                  </a:cubicBezTo>
                  <a:lnTo>
                    <a:pt x="267" y="1304"/>
                  </a:lnTo>
                  <a:cubicBezTo>
                    <a:pt x="384" y="1304"/>
                    <a:pt x="491" y="1219"/>
                    <a:pt x="511" y="1103"/>
                  </a:cubicBezTo>
                  <a:cubicBezTo>
                    <a:pt x="531" y="995"/>
                    <a:pt x="644" y="498"/>
                    <a:pt x="1175" y="498"/>
                  </a:cubicBezTo>
                  <a:cubicBezTo>
                    <a:pt x="1225" y="498"/>
                    <a:pt x="1278" y="502"/>
                    <a:pt x="1336" y="512"/>
                  </a:cubicBezTo>
                  <a:cubicBezTo>
                    <a:pt x="1349" y="514"/>
                    <a:pt x="1362" y="515"/>
                    <a:pt x="1375" y="515"/>
                  </a:cubicBezTo>
                  <a:cubicBezTo>
                    <a:pt x="1493" y="515"/>
                    <a:pt x="1598" y="429"/>
                    <a:pt x="1618" y="305"/>
                  </a:cubicBezTo>
                  <a:cubicBezTo>
                    <a:pt x="1640" y="171"/>
                    <a:pt x="1549" y="43"/>
                    <a:pt x="1416" y="23"/>
                  </a:cubicBezTo>
                  <a:cubicBezTo>
                    <a:pt x="1327" y="8"/>
                    <a:pt x="1243" y="1"/>
                    <a:pt x="1163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36"/>
            <p:cNvSpPr/>
            <p:nvPr/>
          </p:nvSpPr>
          <p:spPr>
            <a:xfrm>
              <a:off x="3939525" y="2140650"/>
              <a:ext cx="42050" cy="52925"/>
            </a:xfrm>
            <a:custGeom>
              <a:avLst/>
              <a:gdLst/>
              <a:ahLst/>
              <a:cxnLst/>
              <a:rect l="l" t="t" r="r" b="b"/>
              <a:pathLst>
                <a:path w="1682" h="2117" extrusionOk="0">
                  <a:moveTo>
                    <a:pt x="0" y="1"/>
                  </a:moveTo>
                  <a:lnTo>
                    <a:pt x="1267" y="2117"/>
                  </a:lnTo>
                  <a:cubicBezTo>
                    <a:pt x="1267" y="2117"/>
                    <a:pt x="1603" y="1846"/>
                    <a:pt x="1640" y="995"/>
                  </a:cubicBezTo>
                  <a:cubicBezTo>
                    <a:pt x="1682" y="144"/>
                    <a:pt x="1" y="1"/>
                    <a:pt x="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36"/>
            <p:cNvSpPr/>
            <p:nvPr/>
          </p:nvSpPr>
          <p:spPr>
            <a:xfrm>
              <a:off x="3933025" y="2134500"/>
              <a:ext cx="54925" cy="65225"/>
            </a:xfrm>
            <a:custGeom>
              <a:avLst/>
              <a:gdLst/>
              <a:ahLst/>
              <a:cxnLst/>
              <a:rect l="l" t="t" r="r" b="b"/>
              <a:pathLst>
                <a:path w="2197" h="2609" extrusionOk="0">
                  <a:moveTo>
                    <a:pt x="264" y="1"/>
                  </a:moveTo>
                  <a:cubicBezTo>
                    <a:pt x="143" y="1"/>
                    <a:pt x="26" y="98"/>
                    <a:pt x="12" y="230"/>
                  </a:cubicBezTo>
                  <a:cubicBezTo>
                    <a:pt x="0" y="363"/>
                    <a:pt x="101" y="485"/>
                    <a:pt x="240" y="497"/>
                  </a:cubicBezTo>
                  <a:cubicBezTo>
                    <a:pt x="543" y="522"/>
                    <a:pt x="1676" y="720"/>
                    <a:pt x="1654" y="1231"/>
                  </a:cubicBezTo>
                  <a:cubicBezTo>
                    <a:pt x="1623" y="1933"/>
                    <a:pt x="1372" y="2172"/>
                    <a:pt x="1372" y="2172"/>
                  </a:cubicBezTo>
                  <a:cubicBezTo>
                    <a:pt x="1266" y="2257"/>
                    <a:pt x="1250" y="2412"/>
                    <a:pt x="1335" y="2517"/>
                  </a:cubicBezTo>
                  <a:cubicBezTo>
                    <a:pt x="1384" y="2576"/>
                    <a:pt x="1458" y="2608"/>
                    <a:pt x="1527" y="2608"/>
                  </a:cubicBezTo>
                  <a:cubicBezTo>
                    <a:pt x="1580" y="2608"/>
                    <a:pt x="1639" y="2592"/>
                    <a:pt x="1681" y="2554"/>
                  </a:cubicBezTo>
                  <a:cubicBezTo>
                    <a:pt x="1723" y="2517"/>
                    <a:pt x="2106" y="2188"/>
                    <a:pt x="2150" y="1251"/>
                  </a:cubicBezTo>
                  <a:cubicBezTo>
                    <a:pt x="2197" y="193"/>
                    <a:pt x="479" y="18"/>
                    <a:pt x="282" y="1"/>
                  </a:cubicBezTo>
                  <a:cubicBezTo>
                    <a:pt x="276" y="1"/>
                    <a:pt x="270" y="1"/>
                    <a:pt x="264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36"/>
            <p:cNvSpPr/>
            <p:nvPr/>
          </p:nvSpPr>
          <p:spPr>
            <a:xfrm>
              <a:off x="3823200" y="2351800"/>
              <a:ext cx="101350" cy="102400"/>
            </a:xfrm>
            <a:custGeom>
              <a:avLst/>
              <a:gdLst/>
              <a:ahLst/>
              <a:cxnLst/>
              <a:rect l="l" t="t" r="r" b="b"/>
              <a:pathLst>
                <a:path w="4054" h="4096" extrusionOk="0">
                  <a:moveTo>
                    <a:pt x="4053" y="0"/>
                  </a:moveTo>
                  <a:cubicBezTo>
                    <a:pt x="4053" y="0"/>
                    <a:pt x="2681" y="155"/>
                    <a:pt x="2537" y="1139"/>
                  </a:cubicBezTo>
                  <a:cubicBezTo>
                    <a:pt x="2530" y="1187"/>
                    <a:pt x="2522" y="1238"/>
                    <a:pt x="2514" y="1290"/>
                  </a:cubicBezTo>
                  <a:lnTo>
                    <a:pt x="2514" y="1290"/>
                  </a:lnTo>
                  <a:lnTo>
                    <a:pt x="4053" y="0"/>
                  </a:lnTo>
                  <a:close/>
                  <a:moveTo>
                    <a:pt x="2514" y="1290"/>
                  </a:moveTo>
                  <a:lnTo>
                    <a:pt x="0" y="3394"/>
                  </a:lnTo>
                  <a:cubicBezTo>
                    <a:pt x="605" y="3940"/>
                    <a:pt x="1028" y="4095"/>
                    <a:pt x="1315" y="4095"/>
                  </a:cubicBezTo>
                  <a:cubicBezTo>
                    <a:pt x="1696" y="4095"/>
                    <a:pt x="1835" y="3819"/>
                    <a:pt x="1835" y="3819"/>
                  </a:cubicBezTo>
                  <a:cubicBezTo>
                    <a:pt x="1835" y="3819"/>
                    <a:pt x="2345" y="2290"/>
                    <a:pt x="2514" y="129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36"/>
            <p:cNvSpPr/>
            <p:nvPr/>
          </p:nvSpPr>
          <p:spPr>
            <a:xfrm>
              <a:off x="3816400" y="2345550"/>
              <a:ext cx="114650" cy="114775"/>
            </a:xfrm>
            <a:custGeom>
              <a:avLst/>
              <a:gdLst/>
              <a:ahLst/>
              <a:cxnLst/>
              <a:rect l="l" t="t" r="r" b="b"/>
              <a:pathLst>
                <a:path w="4586" h="4591" extrusionOk="0">
                  <a:moveTo>
                    <a:pt x="4315" y="0"/>
                  </a:moveTo>
                  <a:cubicBezTo>
                    <a:pt x="4308" y="0"/>
                    <a:pt x="4301" y="1"/>
                    <a:pt x="4294" y="1"/>
                  </a:cubicBezTo>
                  <a:cubicBezTo>
                    <a:pt x="4230" y="11"/>
                    <a:pt x="2735" y="193"/>
                    <a:pt x="2564" y="1357"/>
                  </a:cubicBezTo>
                  <a:cubicBezTo>
                    <a:pt x="2431" y="2304"/>
                    <a:pt x="1883" y="3952"/>
                    <a:pt x="1889" y="3952"/>
                  </a:cubicBezTo>
                  <a:cubicBezTo>
                    <a:pt x="1883" y="3963"/>
                    <a:pt x="1820" y="4064"/>
                    <a:pt x="1665" y="4091"/>
                  </a:cubicBezTo>
                  <a:cubicBezTo>
                    <a:pt x="1644" y="4095"/>
                    <a:pt x="1620" y="4097"/>
                    <a:pt x="1592" y="4097"/>
                  </a:cubicBezTo>
                  <a:cubicBezTo>
                    <a:pt x="1399" y="4097"/>
                    <a:pt x="1031" y="3993"/>
                    <a:pt x="437" y="3463"/>
                  </a:cubicBezTo>
                  <a:cubicBezTo>
                    <a:pt x="393" y="3418"/>
                    <a:pt x="334" y="3397"/>
                    <a:pt x="275" y="3397"/>
                  </a:cubicBezTo>
                  <a:cubicBezTo>
                    <a:pt x="208" y="3397"/>
                    <a:pt x="140" y="3425"/>
                    <a:pt x="91" y="3480"/>
                  </a:cubicBezTo>
                  <a:cubicBezTo>
                    <a:pt x="1" y="3581"/>
                    <a:pt x="6" y="3735"/>
                    <a:pt x="107" y="3831"/>
                  </a:cubicBezTo>
                  <a:cubicBezTo>
                    <a:pt x="671" y="4335"/>
                    <a:pt x="1166" y="4590"/>
                    <a:pt x="1586" y="4590"/>
                  </a:cubicBezTo>
                  <a:cubicBezTo>
                    <a:pt x="1650" y="4590"/>
                    <a:pt x="1709" y="4585"/>
                    <a:pt x="1766" y="4575"/>
                  </a:cubicBezTo>
                  <a:cubicBezTo>
                    <a:pt x="2155" y="4501"/>
                    <a:pt x="2309" y="4207"/>
                    <a:pt x="2340" y="4143"/>
                  </a:cubicBezTo>
                  <a:cubicBezTo>
                    <a:pt x="2362" y="4075"/>
                    <a:pt x="2910" y="2420"/>
                    <a:pt x="3054" y="1426"/>
                  </a:cubicBezTo>
                  <a:cubicBezTo>
                    <a:pt x="3165" y="639"/>
                    <a:pt x="4341" y="495"/>
                    <a:pt x="4351" y="495"/>
                  </a:cubicBezTo>
                  <a:cubicBezTo>
                    <a:pt x="4485" y="480"/>
                    <a:pt x="4586" y="357"/>
                    <a:pt x="4569" y="218"/>
                  </a:cubicBezTo>
                  <a:cubicBezTo>
                    <a:pt x="4555" y="93"/>
                    <a:pt x="4440" y="0"/>
                    <a:pt x="4315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36"/>
            <p:cNvSpPr/>
            <p:nvPr/>
          </p:nvSpPr>
          <p:spPr>
            <a:xfrm>
              <a:off x="2963925" y="3132075"/>
              <a:ext cx="83650" cy="76600"/>
            </a:xfrm>
            <a:custGeom>
              <a:avLst/>
              <a:gdLst/>
              <a:ahLst/>
              <a:cxnLst/>
              <a:rect l="l" t="t" r="r" b="b"/>
              <a:pathLst>
                <a:path w="3346" h="3064" extrusionOk="0">
                  <a:moveTo>
                    <a:pt x="3345" y="0"/>
                  </a:moveTo>
                  <a:lnTo>
                    <a:pt x="1" y="953"/>
                  </a:lnTo>
                  <a:lnTo>
                    <a:pt x="48" y="3064"/>
                  </a:lnTo>
                  <a:lnTo>
                    <a:pt x="2878" y="2474"/>
                  </a:lnTo>
                  <a:lnTo>
                    <a:pt x="33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36"/>
            <p:cNvSpPr/>
            <p:nvPr/>
          </p:nvSpPr>
          <p:spPr>
            <a:xfrm>
              <a:off x="2957675" y="3123450"/>
              <a:ext cx="97875" cy="92825"/>
            </a:xfrm>
            <a:custGeom>
              <a:avLst/>
              <a:gdLst/>
              <a:ahLst/>
              <a:cxnLst/>
              <a:rect l="l" t="t" r="r" b="b"/>
              <a:pathLst>
                <a:path w="3915" h="3713" extrusionOk="0">
                  <a:moveTo>
                    <a:pt x="3283" y="691"/>
                  </a:moveTo>
                  <a:lnTo>
                    <a:pt x="2915" y="2611"/>
                  </a:lnTo>
                  <a:lnTo>
                    <a:pt x="538" y="3106"/>
                  </a:lnTo>
                  <a:lnTo>
                    <a:pt x="500" y="1484"/>
                  </a:lnTo>
                  <a:lnTo>
                    <a:pt x="3283" y="691"/>
                  </a:lnTo>
                  <a:close/>
                  <a:moveTo>
                    <a:pt x="3914" y="1"/>
                  </a:moveTo>
                  <a:lnTo>
                    <a:pt x="1" y="1111"/>
                  </a:lnTo>
                  <a:lnTo>
                    <a:pt x="59" y="3713"/>
                  </a:lnTo>
                  <a:lnTo>
                    <a:pt x="3340" y="3026"/>
                  </a:lnTo>
                  <a:lnTo>
                    <a:pt x="3914" y="1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36"/>
            <p:cNvSpPr/>
            <p:nvPr/>
          </p:nvSpPr>
          <p:spPr>
            <a:xfrm>
              <a:off x="2963925" y="2380925"/>
              <a:ext cx="537600" cy="774975"/>
            </a:xfrm>
            <a:custGeom>
              <a:avLst/>
              <a:gdLst/>
              <a:ahLst/>
              <a:cxnLst/>
              <a:rect l="l" t="t" r="r" b="b"/>
              <a:pathLst>
                <a:path w="21504" h="30999" extrusionOk="0">
                  <a:moveTo>
                    <a:pt x="17968" y="1"/>
                  </a:moveTo>
                  <a:cubicBezTo>
                    <a:pt x="17968" y="1"/>
                    <a:pt x="12607" y="2910"/>
                    <a:pt x="9511" y="4235"/>
                  </a:cubicBezTo>
                  <a:cubicBezTo>
                    <a:pt x="6415" y="5564"/>
                    <a:pt x="441" y="8441"/>
                    <a:pt x="224" y="10431"/>
                  </a:cubicBezTo>
                  <a:cubicBezTo>
                    <a:pt x="1" y="12420"/>
                    <a:pt x="1" y="30999"/>
                    <a:pt x="1" y="30999"/>
                  </a:cubicBezTo>
                  <a:lnTo>
                    <a:pt x="3468" y="30755"/>
                  </a:lnTo>
                  <a:lnTo>
                    <a:pt x="7521" y="15297"/>
                  </a:lnTo>
                  <a:lnTo>
                    <a:pt x="19908" y="10649"/>
                  </a:lnTo>
                  <a:cubicBezTo>
                    <a:pt x="19908" y="10649"/>
                    <a:pt x="21504" y="5090"/>
                    <a:pt x="1796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36"/>
            <p:cNvSpPr/>
            <p:nvPr/>
          </p:nvSpPr>
          <p:spPr>
            <a:xfrm>
              <a:off x="2957800" y="2372950"/>
              <a:ext cx="549475" cy="789625"/>
            </a:xfrm>
            <a:custGeom>
              <a:avLst/>
              <a:gdLst/>
              <a:ahLst/>
              <a:cxnLst/>
              <a:rect l="l" t="t" r="r" b="b"/>
              <a:pathLst>
                <a:path w="21979" h="31585" extrusionOk="0">
                  <a:moveTo>
                    <a:pt x="18133" y="644"/>
                  </a:moveTo>
                  <a:cubicBezTo>
                    <a:pt x="21127" y="5122"/>
                    <a:pt x="20143" y="9973"/>
                    <a:pt x="19947" y="10782"/>
                  </a:cubicBezTo>
                  <a:lnTo>
                    <a:pt x="7559" y="15430"/>
                  </a:lnTo>
                  <a:lnTo>
                    <a:pt x="3516" y="30839"/>
                  </a:lnTo>
                  <a:lnTo>
                    <a:pt x="490" y="31052"/>
                  </a:lnTo>
                  <a:cubicBezTo>
                    <a:pt x="495" y="28776"/>
                    <a:pt x="511" y="12601"/>
                    <a:pt x="713" y="10777"/>
                  </a:cubicBezTo>
                  <a:cubicBezTo>
                    <a:pt x="889" y="9170"/>
                    <a:pt x="5554" y="6628"/>
                    <a:pt x="9852" y="4782"/>
                  </a:cubicBezTo>
                  <a:cubicBezTo>
                    <a:pt x="12590" y="3612"/>
                    <a:pt x="17138" y="1181"/>
                    <a:pt x="18133" y="644"/>
                  </a:cubicBezTo>
                  <a:close/>
                  <a:moveTo>
                    <a:pt x="18287" y="0"/>
                  </a:moveTo>
                  <a:lnTo>
                    <a:pt x="18096" y="106"/>
                  </a:lnTo>
                  <a:cubicBezTo>
                    <a:pt x="18037" y="133"/>
                    <a:pt x="12707" y="3022"/>
                    <a:pt x="9660" y="4330"/>
                  </a:cubicBezTo>
                  <a:cubicBezTo>
                    <a:pt x="6904" y="5511"/>
                    <a:pt x="469" y="8494"/>
                    <a:pt x="219" y="10723"/>
                  </a:cubicBezTo>
                  <a:cubicBezTo>
                    <a:pt x="1" y="12702"/>
                    <a:pt x="1" y="30557"/>
                    <a:pt x="1" y="31318"/>
                  </a:cubicBezTo>
                  <a:lnTo>
                    <a:pt x="1" y="31584"/>
                  </a:lnTo>
                  <a:lnTo>
                    <a:pt x="3904" y="31307"/>
                  </a:lnTo>
                  <a:lnTo>
                    <a:pt x="7974" y="15803"/>
                  </a:lnTo>
                  <a:lnTo>
                    <a:pt x="20356" y="11160"/>
                  </a:lnTo>
                  <a:lnTo>
                    <a:pt x="20388" y="11037"/>
                  </a:lnTo>
                  <a:cubicBezTo>
                    <a:pt x="20404" y="10984"/>
                    <a:pt x="21979" y="5303"/>
                    <a:pt x="18415" y="182"/>
                  </a:cubicBezTo>
                  <a:lnTo>
                    <a:pt x="18287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36"/>
            <p:cNvSpPr/>
            <p:nvPr/>
          </p:nvSpPr>
          <p:spPr>
            <a:xfrm>
              <a:off x="3621975" y="2331250"/>
              <a:ext cx="289400" cy="172300"/>
            </a:xfrm>
            <a:custGeom>
              <a:avLst/>
              <a:gdLst/>
              <a:ahLst/>
              <a:cxnLst/>
              <a:rect l="l" t="t" r="r" b="b"/>
              <a:pathLst>
                <a:path w="11576" h="6892" extrusionOk="0">
                  <a:moveTo>
                    <a:pt x="2777" y="0"/>
                  </a:moveTo>
                  <a:cubicBezTo>
                    <a:pt x="1949" y="0"/>
                    <a:pt x="927" y="193"/>
                    <a:pt x="1" y="913"/>
                  </a:cubicBezTo>
                  <a:lnTo>
                    <a:pt x="5996" y="3918"/>
                  </a:lnTo>
                  <a:cubicBezTo>
                    <a:pt x="7262" y="4057"/>
                    <a:pt x="11575" y="6892"/>
                    <a:pt x="11575" y="6892"/>
                  </a:cubicBezTo>
                  <a:lnTo>
                    <a:pt x="10730" y="4779"/>
                  </a:lnTo>
                  <a:cubicBezTo>
                    <a:pt x="10448" y="2668"/>
                    <a:pt x="4422" y="254"/>
                    <a:pt x="4422" y="254"/>
                  </a:cubicBezTo>
                  <a:cubicBezTo>
                    <a:pt x="4422" y="254"/>
                    <a:pt x="3727" y="0"/>
                    <a:pt x="27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36"/>
            <p:cNvSpPr/>
            <p:nvPr/>
          </p:nvSpPr>
          <p:spPr>
            <a:xfrm>
              <a:off x="3614975" y="2324950"/>
              <a:ext cx="309425" cy="194700"/>
            </a:xfrm>
            <a:custGeom>
              <a:avLst/>
              <a:gdLst/>
              <a:ahLst/>
              <a:cxnLst/>
              <a:rect l="l" t="t" r="r" b="b"/>
              <a:pathLst>
                <a:path w="12377" h="7788" extrusionOk="0">
                  <a:moveTo>
                    <a:pt x="3060" y="1"/>
                  </a:moveTo>
                  <a:cubicBezTo>
                    <a:pt x="2190" y="1"/>
                    <a:pt x="1113" y="206"/>
                    <a:pt x="128" y="973"/>
                  </a:cubicBezTo>
                  <a:cubicBezTo>
                    <a:pt x="21" y="1059"/>
                    <a:pt x="0" y="1213"/>
                    <a:pt x="84" y="1319"/>
                  </a:cubicBezTo>
                  <a:cubicBezTo>
                    <a:pt x="134" y="1381"/>
                    <a:pt x="207" y="1414"/>
                    <a:pt x="281" y="1414"/>
                  </a:cubicBezTo>
                  <a:cubicBezTo>
                    <a:pt x="333" y="1414"/>
                    <a:pt x="386" y="1397"/>
                    <a:pt x="430" y="1361"/>
                  </a:cubicBezTo>
                  <a:cubicBezTo>
                    <a:pt x="1303" y="683"/>
                    <a:pt x="2276" y="503"/>
                    <a:pt x="3064" y="503"/>
                  </a:cubicBezTo>
                  <a:cubicBezTo>
                    <a:pt x="3951" y="503"/>
                    <a:pt x="4603" y="732"/>
                    <a:pt x="4611" y="734"/>
                  </a:cubicBezTo>
                  <a:cubicBezTo>
                    <a:pt x="6249" y="1388"/>
                    <a:pt x="10547" y="3447"/>
                    <a:pt x="10765" y="5063"/>
                  </a:cubicBezTo>
                  <a:lnTo>
                    <a:pt x="11340" y="6521"/>
                  </a:lnTo>
                  <a:cubicBezTo>
                    <a:pt x="10068" y="5718"/>
                    <a:pt x="7318" y="4037"/>
                    <a:pt x="6302" y="3926"/>
                  </a:cubicBezTo>
                  <a:cubicBezTo>
                    <a:pt x="6292" y="3925"/>
                    <a:pt x="6282" y="3924"/>
                    <a:pt x="6271" y="3924"/>
                  </a:cubicBezTo>
                  <a:cubicBezTo>
                    <a:pt x="6147" y="3924"/>
                    <a:pt x="6041" y="4015"/>
                    <a:pt x="6032" y="4144"/>
                  </a:cubicBezTo>
                  <a:cubicBezTo>
                    <a:pt x="6015" y="4277"/>
                    <a:pt x="6111" y="4399"/>
                    <a:pt x="6249" y="4415"/>
                  </a:cubicBezTo>
                  <a:cubicBezTo>
                    <a:pt x="7238" y="4527"/>
                    <a:pt x="10532" y="6575"/>
                    <a:pt x="11717" y="7351"/>
                  </a:cubicBezTo>
                  <a:lnTo>
                    <a:pt x="12376" y="7787"/>
                  </a:lnTo>
                  <a:lnTo>
                    <a:pt x="11249" y="4967"/>
                  </a:lnTo>
                  <a:cubicBezTo>
                    <a:pt x="10898" y="2745"/>
                    <a:pt x="5048" y="372"/>
                    <a:pt x="4787" y="271"/>
                  </a:cubicBezTo>
                  <a:cubicBezTo>
                    <a:pt x="4733" y="252"/>
                    <a:pt x="4023" y="1"/>
                    <a:pt x="3060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36"/>
            <p:cNvSpPr/>
            <p:nvPr/>
          </p:nvSpPr>
          <p:spPr>
            <a:xfrm>
              <a:off x="2964975" y="2216125"/>
              <a:ext cx="598800" cy="247125"/>
            </a:xfrm>
            <a:custGeom>
              <a:avLst/>
              <a:gdLst/>
              <a:ahLst/>
              <a:cxnLst/>
              <a:rect l="l" t="t" r="r" b="b"/>
              <a:pathLst>
                <a:path w="23952" h="9885" extrusionOk="0">
                  <a:moveTo>
                    <a:pt x="16388" y="0"/>
                  </a:moveTo>
                  <a:cubicBezTo>
                    <a:pt x="15044" y="0"/>
                    <a:pt x="13575" y="839"/>
                    <a:pt x="11979" y="2439"/>
                  </a:cubicBezTo>
                  <a:cubicBezTo>
                    <a:pt x="9457" y="4960"/>
                    <a:pt x="4410" y="5274"/>
                    <a:pt x="3469" y="5274"/>
                  </a:cubicBezTo>
                  <a:cubicBezTo>
                    <a:pt x="2522" y="5274"/>
                    <a:pt x="1" y="8108"/>
                    <a:pt x="1" y="8108"/>
                  </a:cubicBezTo>
                  <a:lnTo>
                    <a:pt x="4410" y="9683"/>
                  </a:lnTo>
                  <a:cubicBezTo>
                    <a:pt x="4410" y="9683"/>
                    <a:pt x="4880" y="9885"/>
                    <a:pt x="5666" y="9885"/>
                  </a:cubicBezTo>
                  <a:cubicBezTo>
                    <a:pt x="6582" y="9885"/>
                    <a:pt x="7928" y="9610"/>
                    <a:pt x="9457" y="8422"/>
                  </a:cubicBezTo>
                  <a:cubicBezTo>
                    <a:pt x="12293" y="6220"/>
                    <a:pt x="14181" y="3379"/>
                    <a:pt x="16388" y="3379"/>
                  </a:cubicBezTo>
                  <a:cubicBezTo>
                    <a:pt x="18596" y="3379"/>
                    <a:pt x="23639" y="8741"/>
                    <a:pt x="23639" y="8741"/>
                  </a:cubicBezTo>
                  <a:lnTo>
                    <a:pt x="23951" y="6220"/>
                  </a:lnTo>
                  <a:cubicBezTo>
                    <a:pt x="23951" y="6220"/>
                    <a:pt x="20489" y="2439"/>
                    <a:pt x="18596" y="858"/>
                  </a:cubicBezTo>
                  <a:cubicBezTo>
                    <a:pt x="17902" y="281"/>
                    <a:pt x="17166" y="0"/>
                    <a:pt x="16388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36"/>
            <p:cNvSpPr/>
            <p:nvPr/>
          </p:nvSpPr>
          <p:spPr>
            <a:xfrm>
              <a:off x="3251400" y="2369575"/>
              <a:ext cx="663700" cy="1019100"/>
            </a:xfrm>
            <a:custGeom>
              <a:avLst/>
              <a:gdLst/>
              <a:ahLst/>
              <a:cxnLst/>
              <a:rect l="l" t="t" r="r" b="b"/>
              <a:pathLst>
                <a:path w="26548" h="40764" extrusionOk="0">
                  <a:moveTo>
                    <a:pt x="8321" y="1"/>
                  </a:moveTo>
                  <a:cubicBezTo>
                    <a:pt x="7345" y="1"/>
                    <a:pt x="6654" y="129"/>
                    <a:pt x="6469" y="455"/>
                  </a:cubicBezTo>
                  <a:cubicBezTo>
                    <a:pt x="5581" y="2008"/>
                    <a:pt x="1554" y="16193"/>
                    <a:pt x="1108" y="22826"/>
                  </a:cubicBezTo>
                  <a:cubicBezTo>
                    <a:pt x="666" y="29464"/>
                    <a:pt x="1" y="39197"/>
                    <a:pt x="1" y="39197"/>
                  </a:cubicBezTo>
                  <a:cubicBezTo>
                    <a:pt x="1" y="39197"/>
                    <a:pt x="3336" y="40763"/>
                    <a:pt x="7420" y="40763"/>
                  </a:cubicBezTo>
                  <a:cubicBezTo>
                    <a:pt x="7673" y="40763"/>
                    <a:pt x="7928" y="40757"/>
                    <a:pt x="8186" y="40744"/>
                  </a:cubicBezTo>
                  <a:cubicBezTo>
                    <a:pt x="9766" y="40665"/>
                    <a:pt x="12074" y="39910"/>
                    <a:pt x="14389" y="38974"/>
                  </a:cubicBezTo>
                  <a:cubicBezTo>
                    <a:pt x="15697" y="38665"/>
                    <a:pt x="17293" y="38176"/>
                    <a:pt x="18585" y="37425"/>
                  </a:cubicBezTo>
                  <a:cubicBezTo>
                    <a:pt x="21239" y="35878"/>
                    <a:pt x="26548" y="34330"/>
                    <a:pt x="26548" y="34330"/>
                  </a:cubicBezTo>
                  <a:lnTo>
                    <a:pt x="25441" y="32559"/>
                  </a:lnTo>
                  <a:lnTo>
                    <a:pt x="22643" y="30161"/>
                  </a:lnTo>
                  <a:cubicBezTo>
                    <a:pt x="22809" y="28023"/>
                    <a:pt x="23261" y="25203"/>
                    <a:pt x="24334" y="21724"/>
                  </a:cubicBezTo>
                  <a:cubicBezTo>
                    <a:pt x="25473" y="18017"/>
                    <a:pt x="26084" y="15331"/>
                    <a:pt x="26408" y="13475"/>
                  </a:cubicBezTo>
                  <a:lnTo>
                    <a:pt x="19686" y="1817"/>
                  </a:lnTo>
                  <a:cubicBezTo>
                    <a:pt x="19686" y="1817"/>
                    <a:pt x="11990" y="1"/>
                    <a:pt x="832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36"/>
            <p:cNvSpPr/>
            <p:nvPr/>
          </p:nvSpPr>
          <p:spPr>
            <a:xfrm>
              <a:off x="3245025" y="2363875"/>
              <a:ext cx="679650" cy="1031000"/>
            </a:xfrm>
            <a:custGeom>
              <a:avLst/>
              <a:gdLst/>
              <a:ahLst/>
              <a:cxnLst/>
              <a:rect l="l" t="t" r="r" b="b"/>
              <a:pathLst>
                <a:path w="27186" h="41240" extrusionOk="0">
                  <a:moveTo>
                    <a:pt x="8691" y="0"/>
                  </a:moveTo>
                  <a:cubicBezTo>
                    <a:pt x="7557" y="0"/>
                    <a:pt x="6737" y="157"/>
                    <a:pt x="6506" y="560"/>
                  </a:cubicBezTo>
                  <a:cubicBezTo>
                    <a:pt x="5649" y="2065"/>
                    <a:pt x="1564" y="16342"/>
                    <a:pt x="1117" y="23037"/>
                  </a:cubicBezTo>
                  <a:cubicBezTo>
                    <a:pt x="676" y="29675"/>
                    <a:pt x="11" y="39409"/>
                    <a:pt x="11" y="39409"/>
                  </a:cubicBezTo>
                  <a:lnTo>
                    <a:pt x="0" y="39575"/>
                  </a:lnTo>
                  <a:lnTo>
                    <a:pt x="155" y="39649"/>
                  </a:lnTo>
                  <a:cubicBezTo>
                    <a:pt x="298" y="39718"/>
                    <a:pt x="3585" y="41239"/>
                    <a:pt x="7660" y="41239"/>
                  </a:cubicBezTo>
                  <a:cubicBezTo>
                    <a:pt x="7920" y="41239"/>
                    <a:pt x="8186" y="41234"/>
                    <a:pt x="8452" y="41218"/>
                  </a:cubicBezTo>
                  <a:cubicBezTo>
                    <a:pt x="9862" y="41149"/>
                    <a:pt x="11978" y="40547"/>
                    <a:pt x="14702" y="39441"/>
                  </a:cubicBezTo>
                  <a:cubicBezTo>
                    <a:pt x="16436" y="39037"/>
                    <a:pt x="17867" y="38505"/>
                    <a:pt x="18962" y="37867"/>
                  </a:cubicBezTo>
                  <a:cubicBezTo>
                    <a:pt x="21557" y="36351"/>
                    <a:pt x="26818" y="34808"/>
                    <a:pt x="26872" y="34793"/>
                  </a:cubicBezTo>
                  <a:lnTo>
                    <a:pt x="27186" y="34702"/>
                  </a:lnTo>
                  <a:lnTo>
                    <a:pt x="25904" y="32660"/>
                  </a:lnTo>
                  <a:lnTo>
                    <a:pt x="23153" y="30288"/>
                  </a:lnTo>
                  <a:cubicBezTo>
                    <a:pt x="23366" y="27723"/>
                    <a:pt x="23925" y="24942"/>
                    <a:pt x="24824" y="22022"/>
                  </a:cubicBezTo>
                  <a:cubicBezTo>
                    <a:pt x="25797" y="18851"/>
                    <a:pt x="26499" y="16070"/>
                    <a:pt x="26903" y="13745"/>
                  </a:cubicBezTo>
                  <a:cubicBezTo>
                    <a:pt x="26930" y="13613"/>
                    <a:pt x="26840" y="13485"/>
                    <a:pt x="26707" y="13458"/>
                  </a:cubicBezTo>
                  <a:cubicBezTo>
                    <a:pt x="26694" y="13456"/>
                    <a:pt x="26680" y="13455"/>
                    <a:pt x="26667" y="13455"/>
                  </a:cubicBezTo>
                  <a:cubicBezTo>
                    <a:pt x="26544" y="13455"/>
                    <a:pt x="26438" y="13540"/>
                    <a:pt x="26420" y="13661"/>
                  </a:cubicBezTo>
                  <a:cubicBezTo>
                    <a:pt x="26015" y="15964"/>
                    <a:pt x="25323" y="18729"/>
                    <a:pt x="24350" y="21878"/>
                  </a:cubicBezTo>
                  <a:cubicBezTo>
                    <a:pt x="23430" y="24878"/>
                    <a:pt x="22856" y="27740"/>
                    <a:pt x="22654" y="30372"/>
                  </a:cubicBezTo>
                  <a:lnTo>
                    <a:pt x="22642" y="30495"/>
                  </a:lnTo>
                  <a:lnTo>
                    <a:pt x="25504" y="32952"/>
                  </a:lnTo>
                  <a:lnTo>
                    <a:pt x="26420" y="34415"/>
                  </a:lnTo>
                  <a:cubicBezTo>
                    <a:pt x="25234" y="34771"/>
                    <a:pt x="21021" y="36096"/>
                    <a:pt x="18712" y="37442"/>
                  </a:cubicBezTo>
                  <a:cubicBezTo>
                    <a:pt x="17664" y="38053"/>
                    <a:pt x="16276" y="38564"/>
                    <a:pt x="14553" y="38973"/>
                  </a:cubicBezTo>
                  <a:cubicBezTo>
                    <a:pt x="11845" y="40069"/>
                    <a:pt x="9781" y="40660"/>
                    <a:pt x="8431" y="40724"/>
                  </a:cubicBezTo>
                  <a:cubicBezTo>
                    <a:pt x="8171" y="40737"/>
                    <a:pt x="7914" y="40743"/>
                    <a:pt x="7660" y="40743"/>
                  </a:cubicBezTo>
                  <a:cubicBezTo>
                    <a:pt x="4173" y="40743"/>
                    <a:pt x="1210" y="39563"/>
                    <a:pt x="516" y="39266"/>
                  </a:cubicBezTo>
                  <a:cubicBezTo>
                    <a:pt x="607" y="37936"/>
                    <a:pt x="1203" y="29191"/>
                    <a:pt x="1611" y="23075"/>
                  </a:cubicBezTo>
                  <a:cubicBezTo>
                    <a:pt x="2053" y="16426"/>
                    <a:pt x="6086" y="2294"/>
                    <a:pt x="6936" y="805"/>
                  </a:cubicBezTo>
                  <a:cubicBezTo>
                    <a:pt x="7072" y="566"/>
                    <a:pt x="7632" y="465"/>
                    <a:pt x="8473" y="465"/>
                  </a:cubicBezTo>
                  <a:cubicBezTo>
                    <a:pt x="11007" y="465"/>
                    <a:pt x="16098" y="1389"/>
                    <a:pt x="19888" y="2283"/>
                  </a:cubicBezTo>
                  <a:cubicBezTo>
                    <a:pt x="19907" y="2288"/>
                    <a:pt x="19925" y="2290"/>
                    <a:pt x="19944" y="2290"/>
                  </a:cubicBezTo>
                  <a:cubicBezTo>
                    <a:pt x="20056" y="2290"/>
                    <a:pt x="20158" y="2212"/>
                    <a:pt x="20185" y="2102"/>
                  </a:cubicBezTo>
                  <a:cubicBezTo>
                    <a:pt x="20217" y="1969"/>
                    <a:pt x="20133" y="1837"/>
                    <a:pt x="20000" y="1805"/>
                  </a:cubicBezTo>
                  <a:cubicBezTo>
                    <a:pt x="18428" y="1433"/>
                    <a:pt x="12122" y="0"/>
                    <a:pt x="8691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36"/>
            <p:cNvSpPr/>
            <p:nvPr/>
          </p:nvSpPr>
          <p:spPr>
            <a:xfrm>
              <a:off x="3823200" y="2482375"/>
              <a:ext cx="683475" cy="416250"/>
            </a:xfrm>
            <a:custGeom>
              <a:avLst/>
              <a:gdLst/>
              <a:ahLst/>
              <a:cxnLst/>
              <a:rect l="l" t="t" r="r" b="b"/>
              <a:pathLst>
                <a:path w="27339" h="16650" extrusionOk="0">
                  <a:moveTo>
                    <a:pt x="24945" y="1"/>
                  </a:moveTo>
                  <a:lnTo>
                    <a:pt x="13537" y="8335"/>
                  </a:lnTo>
                  <a:lnTo>
                    <a:pt x="7191" y="4230"/>
                  </a:lnTo>
                  <a:lnTo>
                    <a:pt x="1973" y="145"/>
                  </a:lnTo>
                  <a:lnTo>
                    <a:pt x="0" y="9585"/>
                  </a:lnTo>
                  <a:cubicBezTo>
                    <a:pt x="0" y="9585"/>
                    <a:pt x="12535" y="16650"/>
                    <a:pt x="14385" y="16650"/>
                  </a:cubicBezTo>
                  <a:cubicBezTo>
                    <a:pt x="14437" y="16650"/>
                    <a:pt x="14480" y="16644"/>
                    <a:pt x="14515" y="16633"/>
                  </a:cubicBezTo>
                  <a:cubicBezTo>
                    <a:pt x="15786" y="16207"/>
                    <a:pt x="27339" y="2819"/>
                    <a:pt x="27339" y="2819"/>
                  </a:cubicBezTo>
                  <a:lnTo>
                    <a:pt x="249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36"/>
            <p:cNvSpPr/>
            <p:nvPr/>
          </p:nvSpPr>
          <p:spPr>
            <a:xfrm>
              <a:off x="3816150" y="2474150"/>
              <a:ext cx="698800" cy="430425"/>
            </a:xfrm>
            <a:custGeom>
              <a:avLst/>
              <a:gdLst/>
              <a:ahLst/>
              <a:cxnLst/>
              <a:rect l="l" t="t" r="r" b="b"/>
              <a:pathLst>
                <a:path w="27952" h="17217" extrusionOk="0">
                  <a:moveTo>
                    <a:pt x="25271" y="0"/>
                  </a:moveTo>
                  <a:lnTo>
                    <a:pt x="13807" y="8367"/>
                  </a:lnTo>
                  <a:lnTo>
                    <a:pt x="7623" y="4367"/>
                  </a:lnTo>
                  <a:lnTo>
                    <a:pt x="2409" y="276"/>
                  </a:lnTo>
                  <a:cubicBezTo>
                    <a:pt x="2365" y="243"/>
                    <a:pt x="2311" y="226"/>
                    <a:pt x="2258" y="226"/>
                  </a:cubicBezTo>
                  <a:cubicBezTo>
                    <a:pt x="2185" y="226"/>
                    <a:pt x="2113" y="257"/>
                    <a:pt x="2063" y="319"/>
                  </a:cubicBezTo>
                  <a:cubicBezTo>
                    <a:pt x="1979" y="430"/>
                    <a:pt x="1999" y="585"/>
                    <a:pt x="2107" y="670"/>
                  </a:cubicBezTo>
                  <a:lnTo>
                    <a:pt x="7335" y="4766"/>
                  </a:lnTo>
                  <a:lnTo>
                    <a:pt x="13824" y="8963"/>
                  </a:lnTo>
                  <a:lnTo>
                    <a:pt x="25190" y="665"/>
                  </a:lnTo>
                  <a:lnTo>
                    <a:pt x="27297" y="3148"/>
                  </a:lnTo>
                  <a:cubicBezTo>
                    <a:pt x="22669" y="8510"/>
                    <a:pt x="15595" y="16436"/>
                    <a:pt x="14723" y="16728"/>
                  </a:cubicBezTo>
                  <a:cubicBezTo>
                    <a:pt x="14699" y="16735"/>
                    <a:pt x="14670" y="16739"/>
                    <a:pt x="14634" y="16739"/>
                  </a:cubicBezTo>
                  <a:cubicBezTo>
                    <a:pt x="13522" y="16739"/>
                    <a:pt x="6574" y="13180"/>
                    <a:pt x="404" y="9702"/>
                  </a:cubicBezTo>
                  <a:cubicBezTo>
                    <a:pt x="366" y="9679"/>
                    <a:pt x="324" y="9669"/>
                    <a:pt x="283" y="9669"/>
                  </a:cubicBezTo>
                  <a:cubicBezTo>
                    <a:pt x="198" y="9669"/>
                    <a:pt x="116" y="9714"/>
                    <a:pt x="69" y="9793"/>
                  </a:cubicBezTo>
                  <a:cubicBezTo>
                    <a:pt x="0" y="9914"/>
                    <a:pt x="43" y="10063"/>
                    <a:pt x="165" y="10132"/>
                  </a:cubicBezTo>
                  <a:cubicBezTo>
                    <a:pt x="2313" y="11345"/>
                    <a:pt x="12830" y="17217"/>
                    <a:pt x="14712" y="17217"/>
                  </a:cubicBezTo>
                  <a:cubicBezTo>
                    <a:pt x="14776" y="17217"/>
                    <a:pt x="14835" y="17212"/>
                    <a:pt x="14877" y="17196"/>
                  </a:cubicBezTo>
                  <a:cubicBezTo>
                    <a:pt x="16175" y="16765"/>
                    <a:pt x="26621" y="4686"/>
                    <a:pt x="27812" y="3314"/>
                  </a:cubicBezTo>
                  <a:lnTo>
                    <a:pt x="27951" y="3155"/>
                  </a:lnTo>
                  <a:lnTo>
                    <a:pt x="25271" y="0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36"/>
            <p:cNvSpPr/>
            <p:nvPr/>
          </p:nvSpPr>
          <p:spPr>
            <a:xfrm>
              <a:off x="4524625" y="2343075"/>
              <a:ext cx="41375" cy="69250"/>
            </a:xfrm>
            <a:custGeom>
              <a:avLst/>
              <a:gdLst/>
              <a:ahLst/>
              <a:cxnLst/>
              <a:rect l="l" t="t" r="r" b="b"/>
              <a:pathLst>
                <a:path w="1655" h="2770" extrusionOk="0">
                  <a:moveTo>
                    <a:pt x="1499" y="0"/>
                  </a:moveTo>
                  <a:cubicBezTo>
                    <a:pt x="1195" y="0"/>
                    <a:pt x="0" y="2769"/>
                    <a:pt x="0" y="2769"/>
                  </a:cubicBezTo>
                  <a:lnTo>
                    <a:pt x="1468" y="2035"/>
                  </a:lnTo>
                  <a:cubicBezTo>
                    <a:pt x="1468" y="2035"/>
                    <a:pt x="1655" y="839"/>
                    <a:pt x="1564" y="105"/>
                  </a:cubicBezTo>
                  <a:cubicBezTo>
                    <a:pt x="1555" y="33"/>
                    <a:pt x="1532" y="0"/>
                    <a:pt x="14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36"/>
            <p:cNvSpPr/>
            <p:nvPr/>
          </p:nvSpPr>
          <p:spPr>
            <a:xfrm>
              <a:off x="4519300" y="2338400"/>
              <a:ext cx="51325" cy="78575"/>
            </a:xfrm>
            <a:custGeom>
              <a:avLst/>
              <a:gdLst/>
              <a:ahLst/>
              <a:cxnLst/>
              <a:rect l="l" t="t" r="r" b="b"/>
              <a:pathLst>
                <a:path w="2053" h="3143" extrusionOk="0">
                  <a:moveTo>
                    <a:pt x="1702" y="1"/>
                  </a:moveTo>
                  <a:cubicBezTo>
                    <a:pt x="1544" y="1"/>
                    <a:pt x="1197" y="212"/>
                    <a:pt x="42" y="2882"/>
                  </a:cubicBezTo>
                  <a:cubicBezTo>
                    <a:pt x="0" y="2978"/>
                    <a:pt x="42" y="3084"/>
                    <a:pt x="138" y="3127"/>
                  </a:cubicBezTo>
                  <a:cubicBezTo>
                    <a:pt x="160" y="3138"/>
                    <a:pt x="187" y="3143"/>
                    <a:pt x="213" y="3143"/>
                  </a:cubicBezTo>
                  <a:cubicBezTo>
                    <a:pt x="282" y="3143"/>
                    <a:pt x="351" y="3101"/>
                    <a:pt x="383" y="3032"/>
                  </a:cubicBezTo>
                  <a:cubicBezTo>
                    <a:pt x="798" y="2063"/>
                    <a:pt x="1325" y="983"/>
                    <a:pt x="1613" y="548"/>
                  </a:cubicBezTo>
                  <a:lnTo>
                    <a:pt x="1613" y="548"/>
                  </a:lnTo>
                  <a:cubicBezTo>
                    <a:pt x="1644" y="1245"/>
                    <a:pt x="1500" y="2180"/>
                    <a:pt x="1500" y="2190"/>
                  </a:cubicBezTo>
                  <a:cubicBezTo>
                    <a:pt x="1485" y="2291"/>
                    <a:pt x="1554" y="2387"/>
                    <a:pt x="1655" y="2404"/>
                  </a:cubicBezTo>
                  <a:cubicBezTo>
                    <a:pt x="1664" y="2405"/>
                    <a:pt x="1674" y="2406"/>
                    <a:pt x="1683" y="2406"/>
                  </a:cubicBezTo>
                  <a:cubicBezTo>
                    <a:pt x="1773" y="2406"/>
                    <a:pt x="1853" y="2341"/>
                    <a:pt x="1868" y="2249"/>
                  </a:cubicBezTo>
                  <a:cubicBezTo>
                    <a:pt x="1873" y="2202"/>
                    <a:pt x="2053" y="1021"/>
                    <a:pt x="1957" y="265"/>
                  </a:cubicBezTo>
                  <a:cubicBezTo>
                    <a:pt x="1932" y="52"/>
                    <a:pt x="1798" y="10"/>
                    <a:pt x="1745" y="5"/>
                  </a:cubicBezTo>
                  <a:cubicBezTo>
                    <a:pt x="1733" y="3"/>
                    <a:pt x="1718" y="1"/>
                    <a:pt x="1702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36"/>
            <p:cNvSpPr/>
            <p:nvPr/>
          </p:nvSpPr>
          <p:spPr>
            <a:xfrm>
              <a:off x="4446825" y="2453650"/>
              <a:ext cx="80100" cy="78225"/>
            </a:xfrm>
            <a:custGeom>
              <a:avLst/>
              <a:gdLst/>
              <a:ahLst/>
              <a:cxnLst/>
              <a:rect l="l" t="t" r="r" b="b"/>
              <a:pathLst>
                <a:path w="3204" h="3129" extrusionOk="0">
                  <a:moveTo>
                    <a:pt x="1729" y="1"/>
                  </a:moveTo>
                  <a:lnTo>
                    <a:pt x="0" y="1150"/>
                  </a:lnTo>
                  <a:lnTo>
                    <a:pt x="1824" y="3128"/>
                  </a:lnTo>
                  <a:lnTo>
                    <a:pt x="3203" y="1655"/>
                  </a:lnTo>
                  <a:lnTo>
                    <a:pt x="172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36"/>
            <p:cNvSpPr/>
            <p:nvPr/>
          </p:nvSpPr>
          <p:spPr>
            <a:xfrm>
              <a:off x="4437375" y="2445550"/>
              <a:ext cx="97900" cy="95350"/>
            </a:xfrm>
            <a:custGeom>
              <a:avLst/>
              <a:gdLst/>
              <a:ahLst/>
              <a:cxnLst/>
              <a:rect l="l" t="t" r="r" b="b"/>
              <a:pathLst>
                <a:path w="3916" h="3814" extrusionOk="0">
                  <a:moveTo>
                    <a:pt x="2070" y="649"/>
                  </a:moveTo>
                  <a:lnTo>
                    <a:pt x="3245" y="1974"/>
                  </a:lnTo>
                  <a:lnTo>
                    <a:pt x="2202" y="3086"/>
                  </a:lnTo>
                  <a:lnTo>
                    <a:pt x="756" y="1522"/>
                  </a:lnTo>
                  <a:lnTo>
                    <a:pt x="2070" y="649"/>
                  </a:lnTo>
                  <a:close/>
                  <a:moveTo>
                    <a:pt x="2150" y="1"/>
                  </a:moveTo>
                  <a:lnTo>
                    <a:pt x="0" y="1432"/>
                  </a:lnTo>
                  <a:lnTo>
                    <a:pt x="2197" y="3814"/>
                  </a:lnTo>
                  <a:lnTo>
                    <a:pt x="3916" y="1984"/>
                  </a:lnTo>
                  <a:lnTo>
                    <a:pt x="2150" y="1"/>
                  </a:ln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36"/>
            <p:cNvSpPr/>
            <p:nvPr/>
          </p:nvSpPr>
          <p:spPr>
            <a:xfrm>
              <a:off x="4490025" y="2337575"/>
              <a:ext cx="195375" cy="116100"/>
            </a:xfrm>
            <a:custGeom>
              <a:avLst/>
              <a:gdLst/>
              <a:ahLst/>
              <a:cxnLst/>
              <a:rect l="l" t="t" r="r" b="b"/>
              <a:pathLst>
                <a:path w="7815" h="4644" extrusionOk="0">
                  <a:moveTo>
                    <a:pt x="7531" y="1"/>
                  </a:moveTo>
                  <a:cubicBezTo>
                    <a:pt x="7102" y="1"/>
                    <a:pt x="6346" y="505"/>
                    <a:pt x="6346" y="505"/>
                  </a:cubicBezTo>
                  <a:lnTo>
                    <a:pt x="1564" y="2714"/>
                  </a:lnTo>
                  <a:lnTo>
                    <a:pt x="1" y="4644"/>
                  </a:lnTo>
                  <a:lnTo>
                    <a:pt x="7814" y="229"/>
                  </a:lnTo>
                  <a:cubicBezTo>
                    <a:pt x="7791" y="63"/>
                    <a:pt x="7681" y="1"/>
                    <a:pt x="753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36"/>
            <p:cNvSpPr/>
            <p:nvPr/>
          </p:nvSpPr>
          <p:spPr>
            <a:xfrm>
              <a:off x="4484850" y="2333025"/>
              <a:ext cx="205625" cy="125325"/>
            </a:xfrm>
            <a:custGeom>
              <a:avLst/>
              <a:gdLst/>
              <a:ahLst/>
              <a:cxnLst/>
              <a:rect l="l" t="t" r="r" b="b"/>
              <a:pathLst>
                <a:path w="8225" h="5013" extrusionOk="0">
                  <a:moveTo>
                    <a:pt x="7737" y="0"/>
                  </a:moveTo>
                  <a:cubicBezTo>
                    <a:pt x="7288" y="0"/>
                    <a:pt x="6663" y="392"/>
                    <a:pt x="6474" y="523"/>
                  </a:cubicBezTo>
                  <a:lnTo>
                    <a:pt x="1697" y="2725"/>
                  </a:lnTo>
                  <a:cubicBezTo>
                    <a:pt x="1671" y="2741"/>
                    <a:pt x="1650" y="2756"/>
                    <a:pt x="1628" y="2778"/>
                  </a:cubicBezTo>
                  <a:lnTo>
                    <a:pt x="65" y="4708"/>
                  </a:lnTo>
                  <a:cubicBezTo>
                    <a:pt x="1" y="4789"/>
                    <a:pt x="16" y="4906"/>
                    <a:pt x="97" y="4970"/>
                  </a:cubicBezTo>
                  <a:cubicBezTo>
                    <a:pt x="129" y="4996"/>
                    <a:pt x="171" y="5012"/>
                    <a:pt x="208" y="5012"/>
                  </a:cubicBezTo>
                  <a:cubicBezTo>
                    <a:pt x="266" y="5012"/>
                    <a:pt x="320" y="4985"/>
                    <a:pt x="352" y="4943"/>
                  </a:cubicBezTo>
                  <a:lnTo>
                    <a:pt x="1889" y="3044"/>
                  </a:lnTo>
                  <a:lnTo>
                    <a:pt x="6654" y="842"/>
                  </a:lnTo>
                  <a:cubicBezTo>
                    <a:pt x="7032" y="592"/>
                    <a:pt x="7522" y="368"/>
                    <a:pt x="7740" y="368"/>
                  </a:cubicBezTo>
                  <a:cubicBezTo>
                    <a:pt x="7768" y="368"/>
                    <a:pt x="7791" y="372"/>
                    <a:pt x="7809" y="380"/>
                  </a:cubicBezTo>
                  <a:cubicBezTo>
                    <a:pt x="7820" y="385"/>
                    <a:pt x="7835" y="390"/>
                    <a:pt x="7841" y="438"/>
                  </a:cubicBezTo>
                  <a:cubicBezTo>
                    <a:pt x="7855" y="530"/>
                    <a:pt x="7932" y="600"/>
                    <a:pt x="8022" y="600"/>
                  </a:cubicBezTo>
                  <a:cubicBezTo>
                    <a:pt x="8030" y="600"/>
                    <a:pt x="8039" y="599"/>
                    <a:pt x="8048" y="598"/>
                  </a:cubicBezTo>
                  <a:cubicBezTo>
                    <a:pt x="8149" y="581"/>
                    <a:pt x="8224" y="491"/>
                    <a:pt x="8208" y="390"/>
                  </a:cubicBezTo>
                  <a:cubicBezTo>
                    <a:pt x="8186" y="225"/>
                    <a:pt x="8097" y="103"/>
                    <a:pt x="7963" y="44"/>
                  </a:cubicBezTo>
                  <a:cubicBezTo>
                    <a:pt x="7896" y="13"/>
                    <a:pt x="7819" y="0"/>
                    <a:pt x="7737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36"/>
            <p:cNvSpPr/>
            <p:nvPr/>
          </p:nvSpPr>
          <p:spPr>
            <a:xfrm>
              <a:off x="4526900" y="2391550"/>
              <a:ext cx="181500" cy="103500"/>
            </a:xfrm>
            <a:custGeom>
              <a:avLst/>
              <a:gdLst/>
              <a:ahLst/>
              <a:cxnLst/>
              <a:rect l="l" t="t" r="r" b="b"/>
              <a:pathLst>
                <a:path w="7260" h="4140" extrusionOk="0">
                  <a:moveTo>
                    <a:pt x="7260" y="1"/>
                  </a:moveTo>
                  <a:lnTo>
                    <a:pt x="3398" y="1841"/>
                  </a:lnTo>
                  <a:cubicBezTo>
                    <a:pt x="3398" y="1841"/>
                    <a:pt x="3952" y="1673"/>
                    <a:pt x="4587" y="1524"/>
                  </a:cubicBezTo>
                  <a:lnTo>
                    <a:pt x="4587" y="1524"/>
                  </a:lnTo>
                  <a:lnTo>
                    <a:pt x="7260" y="1"/>
                  </a:lnTo>
                  <a:close/>
                  <a:moveTo>
                    <a:pt x="6024" y="1297"/>
                  </a:moveTo>
                  <a:cubicBezTo>
                    <a:pt x="5655" y="1297"/>
                    <a:pt x="5095" y="1405"/>
                    <a:pt x="4587" y="1524"/>
                  </a:cubicBezTo>
                  <a:lnTo>
                    <a:pt x="4587" y="1524"/>
                  </a:lnTo>
                  <a:lnTo>
                    <a:pt x="0" y="4139"/>
                  </a:lnTo>
                  <a:cubicBezTo>
                    <a:pt x="1010" y="4049"/>
                    <a:pt x="2207" y="2942"/>
                    <a:pt x="2483" y="2942"/>
                  </a:cubicBezTo>
                  <a:cubicBezTo>
                    <a:pt x="2755" y="2942"/>
                    <a:pt x="6435" y="2028"/>
                    <a:pt x="6435" y="1474"/>
                  </a:cubicBezTo>
                  <a:cubicBezTo>
                    <a:pt x="6435" y="1346"/>
                    <a:pt x="6273" y="1297"/>
                    <a:pt x="6024" y="129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36"/>
            <p:cNvSpPr/>
            <p:nvPr/>
          </p:nvSpPr>
          <p:spPr>
            <a:xfrm>
              <a:off x="4522100" y="2387000"/>
              <a:ext cx="191625" cy="112700"/>
            </a:xfrm>
            <a:custGeom>
              <a:avLst/>
              <a:gdLst/>
              <a:ahLst/>
              <a:cxnLst/>
              <a:rect l="l" t="t" r="r" b="b"/>
              <a:pathLst>
                <a:path w="7665" h="4508" extrusionOk="0">
                  <a:moveTo>
                    <a:pt x="7454" y="1"/>
                  </a:moveTo>
                  <a:cubicBezTo>
                    <a:pt x="7427" y="1"/>
                    <a:pt x="7399" y="6"/>
                    <a:pt x="7373" y="18"/>
                  </a:cubicBezTo>
                  <a:lnTo>
                    <a:pt x="3511" y="1859"/>
                  </a:lnTo>
                  <a:cubicBezTo>
                    <a:pt x="3426" y="1896"/>
                    <a:pt x="3383" y="2002"/>
                    <a:pt x="3420" y="2092"/>
                  </a:cubicBezTo>
                  <a:cubicBezTo>
                    <a:pt x="3446" y="2165"/>
                    <a:pt x="3516" y="2206"/>
                    <a:pt x="3589" y="2206"/>
                  </a:cubicBezTo>
                  <a:cubicBezTo>
                    <a:pt x="3607" y="2206"/>
                    <a:pt x="3626" y="2204"/>
                    <a:pt x="3644" y="2198"/>
                  </a:cubicBezTo>
                  <a:cubicBezTo>
                    <a:pt x="4733" y="1870"/>
                    <a:pt x="5783" y="1659"/>
                    <a:pt x="6242" y="1659"/>
                  </a:cubicBezTo>
                  <a:cubicBezTo>
                    <a:pt x="6319" y="1659"/>
                    <a:pt x="6379" y="1665"/>
                    <a:pt x="6420" y="1677"/>
                  </a:cubicBezTo>
                  <a:cubicBezTo>
                    <a:pt x="6090" y="2092"/>
                    <a:pt x="3085" y="2927"/>
                    <a:pt x="2675" y="2944"/>
                  </a:cubicBezTo>
                  <a:cubicBezTo>
                    <a:pt x="2527" y="2944"/>
                    <a:pt x="2351" y="3050"/>
                    <a:pt x="1968" y="3300"/>
                  </a:cubicBezTo>
                  <a:cubicBezTo>
                    <a:pt x="1462" y="3629"/>
                    <a:pt x="777" y="4081"/>
                    <a:pt x="176" y="4135"/>
                  </a:cubicBezTo>
                  <a:cubicBezTo>
                    <a:pt x="75" y="4145"/>
                    <a:pt x="1" y="4236"/>
                    <a:pt x="6" y="4336"/>
                  </a:cubicBezTo>
                  <a:cubicBezTo>
                    <a:pt x="16" y="4432"/>
                    <a:pt x="96" y="4508"/>
                    <a:pt x="192" y="4508"/>
                  </a:cubicBezTo>
                  <a:lnTo>
                    <a:pt x="207" y="4508"/>
                  </a:lnTo>
                  <a:cubicBezTo>
                    <a:pt x="904" y="4444"/>
                    <a:pt x="1633" y="3965"/>
                    <a:pt x="2171" y="3614"/>
                  </a:cubicBezTo>
                  <a:cubicBezTo>
                    <a:pt x="2367" y="3481"/>
                    <a:pt x="2611" y="3322"/>
                    <a:pt x="2675" y="3310"/>
                  </a:cubicBezTo>
                  <a:cubicBezTo>
                    <a:pt x="2878" y="3310"/>
                    <a:pt x="6814" y="2448"/>
                    <a:pt x="6814" y="1656"/>
                  </a:cubicBezTo>
                  <a:cubicBezTo>
                    <a:pt x="6814" y="1555"/>
                    <a:pt x="6766" y="1464"/>
                    <a:pt x="6681" y="1400"/>
                  </a:cubicBezTo>
                  <a:cubicBezTo>
                    <a:pt x="6584" y="1329"/>
                    <a:pt x="6415" y="1300"/>
                    <a:pt x="6203" y="1300"/>
                  </a:cubicBezTo>
                  <a:cubicBezTo>
                    <a:pt x="5958" y="1300"/>
                    <a:pt x="5656" y="1339"/>
                    <a:pt x="5340" y="1395"/>
                  </a:cubicBezTo>
                  <a:lnTo>
                    <a:pt x="7532" y="354"/>
                  </a:lnTo>
                  <a:cubicBezTo>
                    <a:pt x="7628" y="310"/>
                    <a:pt x="7665" y="199"/>
                    <a:pt x="7622" y="103"/>
                  </a:cubicBezTo>
                  <a:cubicBezTo>
                    <a:pt x="7591" y="38"/>
                    <a:pt x="7525" y="1"/>
                    <a:pt x="7454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36"/>
            <p:cNvSpPr/>
            <p:nvPr/>
          </p:nvSpPr>
          <p:spPr>
            <a:xfrm>
              <a:off x="4576750" y="2354800"/>
              <a:ext cx="116250" cy="50625"/>
            </a:xfrm>
            <a:custGeom>
              <a:avLst/>
              <a:gdLst/>
              <a:ahLst/>
              <a:cxnLst/>
              <a:rect l="l" t="t" r="r" b="b"/>
              <a:pathLst>
                <a:path w="4650" h="2025" extrusionOk="0">
                  <a:moveTo>
                    <a:pt x="4440" y="1"/>
                  </a:moveTo>
                  <a:cubicBezTo>
                    <a:pt x="4417" y="1"/>
                    <a:pt x="4394" y="5"/>
                    <a:pt x="4372" y="14"/>
                  </a:cubicBezTo>
                  <a:lnTo>
                    <a:pt x="144" y="1667"/>
                  </a:lnTo>
                  <a:cubicBezTo>
                    <a:pt x="49" y="1705"/>
                    <a:pt x="0" y="1811"/>
                    <a:pt x="37" y="1907"/>
                  </a:cubicBezTo>
                  <a:cubicBezTo>
                    <a:pt x="69" y="1981"/>
                    <a:pt x="138" y="2025"/>
                    <a:pt x="213" y="2025"/>
                  </a:cubicBezTo>
                  <a:cubicBezTo>
                    <a:pt x="234" y="2025"/>
                    <a:pt x="255" y="2025"/>
                    <a:pt x="277" y="2013"/>
                  </a:cubicBezTo>
                  <a:lnTo>
                    <a:pt x="4505" y="359"/>
                  </a:lnTo>
                  <a:cubicBezTo>
                    <a:pt x="4601" y="322"/>
                    <a:pt x="4649" y="216"/>
                    <a:pt x="4612" y="120"/>
                  </a:cubicBezTo>
                  <a:cubicBezTo>
                    <a:pt x="4583" y="47"/>
                    <a:pt x="4514" y="1"/>
                    <a:pt x="4440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36"/>
            <p:cNvSpPr/>
            <p:nvPr/>
          </p:nvSpPr>
          <p:spPr>
            <a:xfrm>
              <a:off x="4588175" y="2368575"/>
              <a:ext cx="120900" cy="50675"/>
            </a:xfrm>
            <a:custGeom>
              <a:avLst/>
              <a:gdLst/>
              <a:ahLst/>
              <a:cxnLst/>
              <a:rect l="l" t="t" r="r" b="b"/>
              <a:pathLst>
                <a:path w="4836" h="2027" extrusionOk="0">
                  <a:moveTo>
                    <a:pt x="4625" y="1"/>
                  </a:moveTo>
                  <a:cubicBezTo>
                    <a:pt x="4604" y="1"/>
                    <a:pt x="4584" y="4"/>
                    <a:pt x="4564" y="11"/>
                  </a:cubicBezTo>
                  <a:cubicBezTo>
                    <a:pt x="4399" y="75"/>
                    <a:pt x="506" y="1489"/>
                    <a:pt x="134" y="1675"/>
                  </a:cubicBezTo>
                  <a:cubicBezTo>
                    <a:pt x="38" y="1723"/>
                    <a:pt x="0" y="1835"/>
                    <a:pt x="49" y="1926"/>
                  </a:cubicBezTo>
                  <a:cubicBezTo>
                    <a:pt x="80" y="1989"/>
                    <a:pt x="144" y="2026"/>
                    <a:pt x="213" y="2026"/>
                  </a:cubicBezTo>
                  <a:cubicBezTo>
                    <a:pt x="240" y="2026"/>
                    <a:pt x="272" y="2021"/>
                    <a:pt x="299" y="2005"/>
                  </a:cubicBezTo>
                  <a:cubicBezTo>
                    <a:pt x="581" y="1867"/>
                    <a:pt x="3294" y="867"/>
                    <a:pt x="4691" y="362"/>
                  </a:cubicBezTo>
                  <a:cubicBezTo>
                    <a:pt x="4787" y="325"/>
                    <a:pt x="4836" y="218"/>
                    <a:pt x="4799" y="122"/>
                  </a:cubicBezTo>
                  <a:cubicBezTo>
                    <a:pt x="4773" y="46"/>
                    <a:pt x="4701" y="1"/>
                    <a:pt x="4625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36"/>
            <p:cNvSpPr/>
            <p:nvPr/>
          </p:nvSpPr>
          <p:spPr>
            <a:xfrm>
              <a:off x="2989975" y="3189325"/>
              <a:ext cx="82875" cy="144250"/>
            </a:xfrm>
            <a:custGeom>
              <a:avLst/>
              <a:gdLst/>
              <a:ahLst/>
              <a:cxnLst/>
              <a:rect l="l" t="t" r="r" b="b"/>
              <a:pathLst>
                <a:path w="3315" h="5770" extrusionOk="0">
                  <a:moveTo>
                    <a:pt x="1834" y="1"/>
                  </a:moveTo>
                  <a:cubicBezTo>
                    <a:pt x="1802" y="1"/>
                    <a:pt x="1770" y="9"/>
                    <a:pt x="1740" y="25"/>
                  </a:cubicBezTo>
                  <a:cubicBezTo>
                    <a:pt x="1655" y="78"/>
                    <a:pt x="1623" y="189"/>
                    <a:pt x="1677" y="280"/>
                  </a:cubicBezTo>
                  <a:cubicBezTo>
                    <a:pt x="2028" y="891"/>
                    <a:pt x="2948" y="2593"/>
                    <a:pt x="2948" y="3130"/>
                  </a:cubicBezTo>
                  <a:cubicBezTo>
                    <a:pt x="2948" y="3535"/>
                    <a:pt x="1724" y="4966"/>
                    <a:pt x="847" y="5327"/>
                  </a:cubicBezTo>
                  <a:cubicBezTo>
                    <a:pt x="771" y="5359"/>
                    <a:pt x="658" y="5398"/>
                    <a:pt x="565" y="5398"/>
                  </a:cubicBezTo>
                  <a:cubicBezTo>
                    <a:pt x="513" y="5398"/>
                    <a:pt x="467" y="5386"/>
                    <a:pt x="437" y="5354"/>
                  </a:cubicBezTo>
                  <a:cubicBezTo>
                    <a:pt x="405" y="5327"/>
                    <a:pt x="373" y="5280"/>
                    <a:pt x="373" y="5184"/>
                  </a:cubicBezTo>
                  <a:cubicBezTo>
                    <a:pt x="395" y="4662"/>
                    <a:pt x="1352" y="3710"/>
                    <a:pt x="1724" y="3386"/>
                  </a:cubicBezTo>
                  <a:cubicBezTo>
                    <a:pt x="1788" y="3333"/>
                    <a:pt x="1804" y="3238"/>
                    <a:pt x="1761" y="3157"/>
                  </a:cubicBezTo>
                  <a:cubicBezTo>
                    <a:pt x="1728" y="3099"/>
                    <a:pt x="1664" y="3064"/>
                    <a:pt x="1598" y="3064"/>
                  </a:cubicBezTo>
                  <a:cubicBezTo>
                    <a:pt x="1580" y="3064"/>
                    <a:pt x="1562" y="3066"/>
                    <a:pt x="1544" y="3072"/>
                  </a:cubicBezTo>
                  <a:cubicBezTo>
                    <a:pt x="1538" y="3073"/>
                    <a:pt x="1496" y="3085"/>
                    <a:pt x="1431" y="3085"/>
                  </a:cubicBezTo>
                  <a:cubicBezTo>
                    <a:pt x="1249" y="3085"/>
                    <a:pt x="881" y="2995"/>
                    <a:pt x="591" y="2349"/>
                  </a:cubicBezTo>
                  <a:cubicBezTo>
                    <a:pt x="559" y="2279"/>
                    <a:pt x="494" y="2237"/>
                    <a:pt x="423" y="2237"/>
                  </a:cubicBezTo>
                  <a:cubicBezTo>
                    <a:pt x="398" y="2237"/>
                    <a:pt x="372" y="2242"/>
                    <a:pt x="346" y="2253"/>
                  </a:cubicBezTo>
                  <a:cubicBezTo>
                    <a:pt x="251" y="2296"/>
                    <a:pt x="214" y="2408"/>
                    <a:pt x="251" y="2497"/>
                  </a:cubicBezTo>
                  <a:cubicBezTo>
                    <a:pt x="516" y="3099"/>
                    <a:pt x="867" y="3333"/>
                    <a:pt x="1149" y="3413"/>
                  </a:cubicBezTo>
                  <a:cubicBezTo>
                    <a:pt x="719" y="3838"/>
                    <a:pt x="22" y="4610"/>
                    <a:pt x="6" y="5173"/>
                  </a:cubicBezTo>
                  <a:cubicBezTo>
                    <a:pt x="0" y="5349"/>
                    <a:pt x="59" y="5504"/>
                    <a:pt x="171" y="5620"/>
                  </a:cubicBezTo>
                  <a:cubicBezTo>
                    <a:pt x="251" y="5695"/>
                    <a:pt x="373" y="5769"/>
                    <a:pt x="565" y="5769"/>
                  </a:cubicBezTo>
                  <a:cubicBezTo>
                    <a:pt x="676" y="5769"/>
                    <a:pt x="820" y="5742"/>
                    <a:pt x="985" y="5673"/>
                  </a:cubicBezTo>
                  <a:cubicBezTo>
                    <a:pt x="1851" y="5312"/>
                    <a:pt x="3314" y="3812"/>
                    <a:pt x="3314" y="3130"/>
                  </a:cubicBezTo>
                  <a:cubicBezTo>
                    <a:pt x="3314" y="2396"/>
                    <a:pt x="2128" y="327"/>
                    <a:pt x="1996" y="94"/>
                  </a:cubicBezTo>
                  <a:cubicBezTo>
                    <a:pt x="1960" y="33"/>
                    <a:pt x="1898" y="1"/>
                    <a:pt x="1834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36"/>
            <p:cNvSpPr/>
            <p:nvPr/>
          </p:nvSpPr>
          <p:spPr>
            <a:xfrm>
              <a:off x="2936000" y="3204000"/>
              <a:ext cx="136975" cy="158150"/>
            </a:xfrm>
            <a:custGeom>
              <a:avLst/>
              <a:gdLst/>
              <a:ahLst/>
              <a:cxnLst/>
              <a:rect l="l" t="t" r="r" b="b"/>
              <a:pathLst>
                <a:path w="5479" h="6326" extrusionOk="0">
                  <a:moveTo>
                    <a:pt x="1168" y="1"/>
                  </a:moveTo>
                  <a:cubicBezTo>
                    <a:pt x="1096" y="1"/>
                    <a:pt x="1028" y="42"/>
                    <a:pt x="1000" y="113"/>
                  </a:cubicBezTo>
                  <a:cubicBezTo>
                    <a:pt x="836" y="474"/>
                    <a:pt x="38" y="2288"/>
                    <a:pt x="38" y="2661"/>
                  </a:cubicBezTo>
                  <a:lnTo>
                    <a:pt x="38" y="2799"/>
                  </a:lnTo>
                  <a:cubicBezTo>
                    <a:pt x="1" y="5012"/>
                    <a:pt x="218" y="6076"/>
                    <a:pt x="755" y="6251"/>
                  </a:cubicBezTo>
                  <a:cubicBezTo>
                    <a:pt x="899" y="6304"/>
                    <a:pt x="1106" y="6326"/>
                    <a:pt x="1346" y="6326"/>
                  </a:cubicBezTo>
                  <a:cubicBezTo>
                    <a:pt x="2383" y="6326"/>
                    <a:pt x="4101" y="5916"/>
                    <a:pt x="4686" y="5528"/>
                  </a:cubicBezTo>
                  <a:cubicBezTo>
                    <a:pt x="5478" y="4996"/>
                    <a:pt x="5250" y="3294"/>
                    <a:pt x="5240" y="3225"/>
                  </a:cubicBezTo>
                  <a:cubicBezTo>
                    <a:pt x="5225" y="3133"/>
                    <a:pt x="5145" y="3063"/>
                    <a:pt x="5055" y="3063"/>
                  </a:cubicBezTo>
                  <a:cubicBezTo>
                    <a:pt x="5046" y="3063"/>
                    <a:pt x="5036" y="3064"/>
                    <a:pt x="5027" y="3066"/>
                  </a:cubicBezTo>
                  <a:cubicBezTo>
                    <a:pt x="4926" y="3081"/>
                    <a:pt x="4857" y="3177"/>
                    <a:pt x="4872" y="3277"/>
                  </a:cubicBezTo>
                  <a:cubicBezTo>
                    <a:pt x="4931" y="3704"/>
                    <a:pt x="4979" y="4885"/>
                    <a:pt x="4479" y="5219"/>
                  </a:cubicBezTo>
                  <a:cubicBezTo>
                    <a:pt x="3916" y="5594"/>
                    <a:pt x="2272" y="5955"/>
                    <a:pt x="1353" y="5955"/>
                  </a:cubicBezTo>
                  <a:cubicBezTo>
                    <a:pt x="1152" y="5955"/>
                    <a:pt x="986" y="5938"/>
                    <a:pt x="873" y="5899"/>
                  </a:cubicBezTo>
                  <a:cubicBezTo>
                    <a:pt x="750" y="5862"/>
                    <a:pt x="357" y="5517"/>
                    <a:pt x="409" y="2810"/>
                  </a:cubicBezTo>
                  <a:lnTo>
                    <a:pt x="409" y="2661"/>
                  </a:lnTo>
                  <a:cubicBezTo>
                    <a:pt x="409" y="2464"/>
                    <a:pt x="883" y="1289"/>
                    <a:pt x="1335" y="262"/>
                  </a:cubicBezTo>
                  <a:cubicBezTo>
                    <a:pt x="1378" y="172"/>
                    <a:pt x="1335" y="59"/>
                    <a:pt x="1245" y="17"/>
                  </a:cubicBezTo>
                  <a:cubicBezTo>
                    <a:pt x="1220" y="6"/>
                    <a:pt x="1194" y="1"/>
                    <a:pt x="1168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36"/>
            <p:cNvSpPr/>
            <p:nvPr/>
          </p:nvSpPr>
          <p:spPr>
            <a:xfrm>
              <a:off x="2956075" y="3290475"/>
              <a:ext cx="51350" cy="22875"/>
            </a:xfrm>
            <a:custGeom>
              <a:avLst/>
              <a:gdLst/>
              <a:ahLst/>
              <a:cxnLst/>
              <a:rect l="l" t="t" r="r" b="b"/>
              <a:pathLst>
                <a:path w="2054" h="915" extrusionOk="0">
                  <a:moveTo>
                    <a:pt x="1845" y="1"/>
                  </a:moveTo>
                  <a:cubicBezTo>
                    <a:pt x="1826" y="1"/>
                    <a:pt x="1807" y="4"/>
                    <a:pt x="1788" y="10"/>
                  </a:cubicBezTo>
                  <a:lnTo>
                    <a:pt x="149" y="558"/>
                  </a:lnTo>
                  <a:cubicBezTo>
                    <a:pt x="53" y="589"/>
                    <a:pt x="1" y="692"/>
                    <a:pt x="33" y="792"/>
                  </a:cubicBezTo>
                  <a:cubicBezTo>
                    <a:pt x="59" y="867"/>
                    <a:pt x="133" y="915"/>
                    <a:pt x="208" y="915"/>
                  </a:cubicBezTo>
                  <a:cubicBezTo>
                    <a:pt x="229" y="915"/>
                    <a:pt x="251" y="915"/>
                    <a:pt x="266" y="909"/>
                  </a:cubicBezTo>
                  <a:lnTo>
                    <a:pt x="1904" y="361"/>
                  </a:lnTo>
                  <a:cubicBezTo>
                    <a:pt x="2006" y="329"/>
                    <a:pt x="2053" y="223"/>
                    <a:pt x="2021" y="127"/>
                  </a:cubicBezTo>
                  <a:cubicBezTo>
                    <a:pt x="1996" y="50"/>
                    <a:pt x="1922" y="1"/>
                    <a:pt x="1845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36"/>
            <p:cNvSpPr/>
            <p:nvPr/>
          </p:nvSpPr>
          <p:spPr>
            <a:xfrm>
              <a:off x="2977750" y="3305625"/>
              <a:ext cx="6150" cy="51075"/>
            </a:xfrm>
            <a:custGeom>
              <a:avLst/>
              <a:gdLst/>
              <a:ahLst/>
              <a:cxnLst/>
              <a:rect l="l" t="t" r="r" b="b"/>
              <a:pathLst>
                <a:path w="246" h="2043" extrusionOk="0">
                  <a:moveTo>
                    <a:pt x="123" y="0"/>
                  </a:moveTo>
                  <a:cubicBezTo>
                    <a:pt x="54" y="0"/>
                    <a:pt x="1" y="59"/>
                    <a:pt x="1" y="128"/>
                  </a:cubicBezTo>
                  <a:lnTo>
                    <a:pt x="1" y="1920"/>
                  </a:lnTo>
                  <a:cubicBezTo>
                    <a:pt x="1" y="1989"/>
                    <a:pt x="54" y="2043"/>
                    <a:pt x="123" y="2043"/>
                  </a:cubicBezTo>
                  <a:cubicBezTo>
                    <a:pt x="192" y="2043"/>
                    <a:pt x="246" y="1989"/>
                    <a:pt x="246" y="1920"/>
                  </a:cubicBezTo>
                  <a:lnTo>
                    <a:pt x="246" y="128"/>
                  </a:lnTo>
                  <a:cubicBezTo>
                    <a:pt x="246" y="59"/>
                    <a:pt x="192" y="0"/>
                    <a:pt x="123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36"/>
            <p:cNvSpPr/>
            <p:nvPr/>
          </p:nvSpPr>
          <p:spPr>
            <a:xfrm>
              <a:off x="3004625" y="3325200"/>
              <a:ext cx="14775" cy="27650"/>
            </a:xfrm>
            <a:custGeom>
              <a:avLst/>
              <a:gdLst/>
              <a:ahLst/>
              <a:cxnLst/>
              <a:rect l="l" t="t" r="r" b="b"/>
              <a:pathLst>
                <a:path w="591" h="1106" extrusionOk="0">
                  <a:moveTo>
                    <a:pt x="448" y="0"/>
                  </a:moveTo>
                  <a:cubicBezTo>
                    <a:pt x="400" y="0"/>
                    <a:pt x="355" y="30"/>
                    <a:pt x="335" y="79"/>
                  </a:cubicBezTo>
                  <a:lnTo>
                    <a:pt x="26" y="940"/>
                  </a:lnTo>
                  <a:cubicBezTo>
                    <a:pt x="0" y="1004"/>
                    <a:pt x="37" y="1073"/>
                    <a:pt x="96" y="1100"/>
                  </a:cubicBezTo>
                  <a:cubicBezTo>
                    <a:pt x="111" y="1105"/>
                    <a:pt x="128" y="1105"/>
                    <a:pt x="138" y="1105"/>
                  </a:cubicBezTo>
                  <a:cubicBezTo>
                    <a:pt x="192" y="1105"/>
                    <a:pt x="239" y="1073"/>
                    <a:pt x="256" y="1026"/>
                  </a:cubicBezTo>
                  <a:lnTo>
                    <a:pt x="568" y="164"/>
                  </a:lnTo>
                  <a:cubicBezTo>
                    <a:pt x="590" y="100"/>
                    <a:pt x="558" y="30"/>
                    <a:pt x="494" y="10"/>
                  </a:cubicBezTo>
                  <a:cubicBezTo>
                    <a:pt x="479" y="3"/>
                    <a:pt x="463" y="0"/>
                    <a:pt x="448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36"/>
            <p:cNvSpPr/>
            <p:nvPr/>
          </p:nvSpPr>
          <p:spPr>
            <a:xfrm>
              <a:off x="3033975" y="3305625"/>
              <a:ext cx="8550" cy="35500"/>
            </a:xfrm>
            <a:custGeom>
              <a:avLst/>
              <a:gdLst/>
              <a:ahLst/>
              <a:cxnLst/>
              <a:rect l="l" t="t" r="r" b="b"/>
              <a:pathLst>
                <a:path w="342" h="1420" extrusionOk="0">
                  <a:moveTo>
                    <a:pt x="214" y="0"/>
                  </a:moveTo>
                  <a:cubicBezTo>
                    <a:pt x="150" y="0"/>
                    <a:pt x="91" y="59"/>
                    <a:pt x="91" y="128"/>
                  </a:cubicBezTo>
                  <a:cubicBezTo>
                    <a:pt x="91" y="133"/>
                    <a:pt x="91" y="899"/>
                    <a:pt x="17" y="1272"/>
                  </a:cubicBezTo>
                  <a:cubicBezTo>
                    <a:pt x="1" y="1340"/>
                    <a:pt x="49" y="1404"/>
                    <a:pt x="113" y="1420"/>
                  </a:cubicBezTo>
                  <a:lnTo>
                    <a:pt x="140" y="1420"/>
                  </a:lnTo>
                  <a:cubicBezTo>
                    <a:pt x="199" y="1420"/>
                    <a:pt x="246" y="1377"/>
                    <a:pt x="256" y="1319"/>
                  </a:cubicBezTo>
                  <a:cubicBezTo>
                    <a:pt x="336" y="926"/>
                    <a:pt x="342" y="160"/>
                    <a:pt x="342" y="128"/>
                  </a:cubicBezTo>
                  <a:cubicBezTo>
                    <a:pt x="342" y="59"/>
                    <a:pt x="283" y="0"/>
                    <a:pt x="214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36"/>
            <p:cNvSpPr/>
            <p:nvPr/>
          </p:nvSpPr>
          <p:spPr>
            <a:xfrm>
              <a:off x="2971625" y="3260775"/>
              <a:ext cx="29950" cy="49100"/>
            </a:xfrm>
            <a:custGeom>
              <a:avLst/>
              <a:gdLst/>
              <a:ahLst/>
              <a:cxnLst/>
              <a:rect l="l" t="t" r="r" b="b"/>
              <a:pathLst>
                <a:path w="1198" h="1964" extrusionOk="0">
                  <a:moveTo>
                    <a:pt x="1062" y="0"/>
                  </a:moveTo>
                  <a:cubicBezTo>
                    <a:pt x="1001" y="0"/>
                    <a:pt x="952" y="50"/>
                    <a:pt x="948" y="113"/>
                  </a:cubicBezTo>
                  <a:cubicBezTo>
                    <a:pt x="905" y="518"/>
                    <a:pt x="676" y="1608"/>
                    <a:pt x="108" y="1720"/>
                  </a:cubicBezTo>
                  <a:cubicBezTo>
                    <a:pt x="44" y="1735"/>
                    <a:pt x="0" y="1799"/>
                    <a:pt x="12" y="1863"/>
                  </a:cubicBezTo>
                  <a:cubicBezTo>
                    <a:pt x="22" y="1927"/>
                    <a:pt x="76" y="1964"/>
                    <a:pt x="133" y="1964"/>
                  </a:cubicBezTo>
                  <a:lnTo>
                    <a:pt x="155" y="1964"/>
                  </a:lnTo>
                  <a:cubicBezTo>
                    <a:pt x="1017" y="1789"/>
                    <a:pt x="1186" y="204"/>
                    <a:pt x="1193" y="135"/>
                  </a:cubicBezTo>
                  <a:cubicBezTo>
                    <a:pt x="1198" y="66"/>
                    <a:pt x="1149" y="7"/>
                    <a:pt x="1080" y="2"/>
                  </a:cubicBezTo>
                  <a:cubicBezTo>
                    <a:pt x="1074" y="1"/>
                    <a:pt x="1068" y="0"/>
                    <a:pt x="1062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36"/>
            <p:cNvSpPr/>
            <p:nvPr/>
          </p:nvSpPr>
          <p:spPr>
            <a:xfrm>
              <a:off x="4802775" y="1467000"/>
              <a:ext cx="804250" cy="240025"/>
            </a:xfrm>
            <a:custGeom>
              <a:avLst/>
              <a:gdLst/>
              <a:ahLst/>
              <a:cxnLst/>
              <a:rect l="l" t="t" r="r" b="b"/>
              <a:pathLst>
                <a:path w="32170" h="9601" extrusionOk="0">
                  <a:moveTo>
                    <a:pt x="30085" y="0"/>
                  </a:moveTo>
                  <a:lnTo>
                    <a:pt x="28665" y="1394"/>
                  </a:lnTo>
                  <a:lnTo>
                    <a:pt x="30521" y="3314"/>
                  </a:lnTo>
                  <a:cubicBezTo>
                    <a:pt x="30521" y="3314"/>
                    <a:pt x="31734" y="5219"/>
                    <a:pt x="28143" y="5734"/>
                  </a:cubicBezTo>
                  <a:cubicBezTo>
                    <a:pt x="27957" y="5761"/>
                    <a:pt x="27771" y="5773"/>
                    <a:pt x="27586" y="5773"/>
                  </a:cubicBezTo>
                  <a:cubicBezTo>
                    <a:pt x="23936" y="5773"/>
                    <a:pt x="20444" y="890"/>
                    <a:pt x="16568" y="890"/>
                  </a:cubicBezTo>
                  <a:cubicBezTo>
                    <a:pt x="16290" y="890"/>
                    <a:pt x="16011" y="915"/>
                    <a:pt x="15729" y="969"/>
                  </a:cubicBezTo>
                  <a:cubicBezTo>
                    <a:pt x="11315" y="1804"/>
                    <a:pt x="9091" y="3900"/>
                    <a:pt x="6948" y="4436"/>
                  </a:cubicBezTo>
                  <a:cubicBezTo>
                    <a:pt x="5682" y="4753"/>
                    <a:pt x="4493" y="4818"/>
                    <a:pt x="3731" y="4818"/>
                  </a:cubicBezTo>
                  <a:cubicBezTo>
                    <a:pt x="3202" y="4818"/>
                    <a:pt x="2879" y="4787"/>
                    <a:pt x="2879" y="4787"/>
                  </a:cubicBezTo>
                  <a:lnTo>
                    <a:pt x="1" y="7080"/>
                  </a:lnTo>
                  <a:lnTo>
                    <a:pt x="4384" y="9601"/>
                  </a:lnTo>
                  <a:cubicBezTo>
                    <a:pt x="4384" y="9601"/>
                    <a:pt x="7129" y="9048"/>
                    <a:pt x="9368" y="7548"/>
                  </a:cubicBezTo>
                  <a:cubicBezTo>
                    <a:pt x="11325" y="6242"/>
                    <a:pt x="13258" y="4018"/>
                    <a:pt x="15930" y="4018"/>
                  </a:cubicBezTo>
                  <a:cubicBezTo>
                    <a:pt x="16315" y="4018"/>
                    <a:pt x="16715" y="4064"/>
                    <a:pt x="17133" y="4165"/>
                  </a:cubicBezTo>
                  <a:cubicBezTo>
                    <a:pt x="19860" y="4834"/>
                    <a:pt x="24831" y="7786"/>
                    <a:pt x="27822" y="7786"/>
                  </a:cubicBezTo>
                  <a:cubicBezTo>
                    <a:pt x="28471" y="7786"/>
                    <a:pt x="29027" y="7647"/>
                    <a:pt x="29447" y="7315"/>
                  </a:cubicBezTo>
                  <a:cubicBezTo>
                    <a:pt x="31793" y="5457"/>
                    <a:pt x="31133" y="3075"/>
                    <a:pt x="31133" y="3075"/>
                  </a:cubicBezTo>
                  <a:lnTo>
                    <a:pt x="32169" y="17"/>
                  </a:lnTo>
                  <a:lnTo>
                    <a:pt x="30085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36"/>
            <p:cNvSpPr/>
            <p:nvPr/>
          </p:nvSpPr>
          <p:spPr>
            <a:xfrm>
              <a:off x="3653775" y="1950475"/>
              <a:ext cx="219975" cy="193900"/>
            </a:xfrm>
            <a:custGeom>
              <a:avLst/>
              <a:gdLst/>
              <a:ahLst/>
              <a:cxnLst/>
              <a:rect l="l" t="t" r="r" b="b"/>
              <a:pathLst>
                <a:path w="8799" h="7756" extrusionOk="0">
                  <a:moveTo>
                    <a:pt x="5879" y="1"/>
                  </a:moveTo>
                  <a:cubicBezTo>
                    <a:pt x="5482" y="1"/>
                    <a:pt x="5070" y="91"/>
                    <a:pt x="4665" y="294"/>
                  </a:cubicBezTo>
                  <a:cubicBezTo>
                    <a:pt x="2799" y="1225"/>
                    <a:pt x="4532" y="1623"/>
                    <a:pt x="3464" y="2293"/>
                  </a:cubicBezTo>
                  <a:cubicBezTo>
                    <a:pt x="2399" y="2958"/>
                    <a:pt x="798" y="3889"/>
                    <a:pt x="400" y="5224"/>
                  </a:cubicBezTo>
                  <a:cubicBezTo>
                    <a:pt x="0" y="6559"/>
                    <a:pt x="665" y="7756"/>
                    <a:pt x="665" y="7756"/>
                  </a:cubicBezTo>
                  <a:lnTo>
                    <a:pt x="7863" y="4826"/>
                  </a:lnTo>
                  <a:cubicBezTo>
                    <a:pt x="7863" y="4826"/>
                    <a:pt x="8798" y="4028"/>
                    <a:pt x="8665" y="2426"/>
                  </a:cubicBezTo>
                  <a:cubicBezTo>
                    <a:pt x="8562" y="1173"/>
                    <a:pt x="7313" y="1"/>
                    <a:pt x="5879" y="1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36"/>
            <p:cNvSpPr/>
            <p:nvPr/>
          </p:nvSpPr>
          <p:spPr>
            <a:xfrm>
              <a:off x="3817200" y="1984650"/>
              <a:ext cx="71950" cy="99500"/>
            </a:xfrm>
            <a:custGeom>
              <a:avLst/>
              <a:gdLst/>
              <a:ahLst/>
              <a:cxnLst/>
              <a:rect l="l" t="t" r="r" b="b"/>
              <a:pathLst>
                <a:path w="2878" h="3980" extrusionOk="0">
                  <a:moveTo>
                    <a:pt x="2660" y="0"/>
                  </a:moveTo>
                  <a:cubicBezTo>
                    <a:pt x="2656" y="0"/>
                    <a:pt x="2653" y="1"/>
                    <a:pt x="2649" y="1"/>
                  </a:cubicBezTo>
                  <a:cubicBezTo>
                    <a:pt x="2585" y="6"/>
                    <a:pt x="2532" y="65"/>
                    <a:pt x="2538" y="134"/>
                  </a:cubicBezTo>
                  <a:cubicBezTo>
                    <a:pt x="2623" y="1321"/>
                    <a:pt x="2384" y="2240"/>
                    <a:pt x="1825" y="2873"/>
                  </a:cubicBezTo>
                  <a:cubicBezTo>
                    <a:pt x="1117" y="3676"/>
                    <a:pt x="133" y="3735"/>
                    <a:pt x="123" y="3735"/>
                  </a:cubicBezTo>
                  <a:cubicBezTo>
                    <a:pt x="54" y="3740"/>
                    <a:pt x="1" y="3799"/>
                    <a:pt x="6" y="3862"/>
                  </a:cubicBezTo>
                  <a:cubicBezTo>
                    <a:pt x="6" y="3931"/>
                    <a:pt x="59" y="3980"/>
                    <a:pt x="128" y="3980"/>
                  </a:cubicBezTo>
                  <a:lnTo>
                    <a:pt x="133" y="3980"/>
                  </a:lnTo>
                  <a:cubicBezTo>
                    <a:pt x="177" y="3980"/>
                    <a:pt x="1230" y="3921"/>
                    <a:pt x="2006" y="3044"/>
                  </a:cubicBezTo>
                  <a:cubicBezTo>
                    <a:pt x="2617" y="2357"/>
                    <a:pt x="2878" y="1368"/>
                    <a:pt x="2782" y="118"/>
                  </a:cubicBezTo>
                  <a:cubicBezTo>
                    <a:pt x="2777" y="52"/>
                    <a:pt x="2734" y="0"/>
                    <a:pt x="2660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36"/>
            <p:cNvSpPr/>
            <p:nvPr/>
          </p:nvSpPr>
          <p:spPr>
            <a:xfrm>
              <a:off x="3693525" y="1997300"/>
              <a:ext cx="63600" cy="13575"/>
            </a:xfrm>
            <a:custGeom>
              <a:avLst/>
              <a:gdLst/>
              <a:ahLst/>
              <a:cxnLst/>
              <a:rect l="l" t="t" r="r" b="b"/>
              <a:pathLst>
                <a:path w="2544" h="543" extrusionOk="0">
                  <a:moveTo>
                    <a:pt x="1684" y="0"/>
                  </a:moveTo>
                  <a:cubicBezTo>
                    <a:pt x="1280" y="0"/>
                    <a:pt x="748" y="102"/>
                    <a:pt x="107" y="304"/>
                  </a:cubicBezTo>
                  <a:cubicBezTo>
                    <a:pt x="38" y="319"/>
                    <a:pt x="1" y="388"/>
                    <a:pt x="23" y="457"/>
                  </a:cubicBezTo>
                  <a:cubicBezTo>
                    <a:pt x="38" y="511"/>
                    <a:pt x="92" y="543"/>
                    <a:pt x="139" y="543"/>
                  </a:cubicBezTo>
                  <a:cubicBezTo>
                    <a:pt x="155" y="543"/>
                    <a:pt x="166" y="543"/>
                    <a:pt x="177" y="538"/>
                  </a:cubicBezTo>
                  <a:cubicBezTo>
                    <a:pt x="874" y="319"/>
                    <a:pt x="1356" y="247"/>
                    <a:pt x="1682" y="247"/>
                  </a:cubicBezTo>
                  <a:cubicBezTo>
                    <a:pt x="2101" y="247"/>
                    <a:pt x="2261" y="367"/>
                    <a:pt x="2288" y="447"/>
                  </a:cubicBezTo>
                  <a:cubicBezTo>
                    <a:pt x="2302" y="502"/>
                    <a:pt x="2351" y="541"/>
                    <a:pt x="2405" y="541"/>
                  </a:cubicBezTo>
                  <a:cubicBezTo>
                    <a:pt x="2414" y="541"/>
                    <a:pt x="2423" y="540"/>
                    <a:pt x="2431" y="538"/>
                  </a:cubicBezTo>
                  <a:cubicBezTo>
                    <a:pt x="2500" y="528"/>
                    <a:pt x="2544" y="464"/>
                    <a:pt x="2527" y="393"/>
                  </a:cubicBezTo>
                  <a:cubicBezTo>
                    <a:pt x="2522" y="368"/>
                    <a:pt x="2490" y="240"/>
                    <a:pt x="2315" y="133"/>
                  </a:cubicBezTo>
                  <a:cubicBezTo>
                    <a:pt x="2163" y="44"/>
                    <a:pt x="1951" y="0"/>
                    <a:pt x="1684" y="0"/>
                  </a:cubicBezTo>
                  <a:close/>
                </a:path>
              </a:pathLst>
            </a:custGeom>
            <a:solidFill>
              <a:srgbClr val="3636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36"/>
            <p:cNvSpPr/>
            <p:nvPr/>
          </p:nvSpPr>
          <p:spPr>
            <a:xfrm>
              <a:off x="5331225" y="2253825"/>
              <a:ext cx="441750" cy="942250"/>
            </a:xfrm>
            <a:custGeom>
              <a:avLst/>
              <a:gdLst/>
              <a:ahLst/>
              <a:cxnLst/>
              <a:rect l="l" t="t" r="r" b="b"/>
              <a:pathLst>
                <a:path w="17670" h="37690" extrusionOk="0">
                  <a:moveTo>
                    <a:pt x="17669" y="0"/>
                  </a:moveTo>
                  <a:lnTo>
                    <a:pt x="17669" y="0"/>
                  </a:lnTo>
                  <a:cubicBezTo>
                    <a:pt x="14303" y="116"/>
                    <a:pt x="10410" y="229"/>
                    <a:pt x="7815" y="229"/>
                  </a:cubicBezTo>
                  <a:cubicBezTo>
                    <a:pt x="6639" y="229"/>
                    <a:pt x="5729" y="207"/>
                    <a:pt x="5250" y="148"/>
                  </a:cubicBezTo>
                  <a:lnTo>
                    <a:pt x="5250" y="148"/>
                  </a:lnTo>
                  <a:lnTo>
                    <a:pt x="5942" y="16372"/>
                  </a:lnTo>
                  <a:lnTo>
                    <a:pt x="5932" y="16409"/>
                  </a:lnTo>
                  <a:lnTo>
                    <a:pt x="2878" y="26886"/>
                  </a:lnTo>
                  <a:lnTo>
                    <a:pt x="1" y="37690"/>
                  </a:lnTo>
                  <a:lnTo>
                    <a:pt x="1" y="37690"/>
                  </a:lnTo>
                  <a:lnTo>
                    <a:pt x="686" y="37519"/>
                  </a:lnTo>
                  <a:lnTo>
                    <a:pt x="8782" y="17366"/>
                  </a:lnTo>
                  <a:lnTo>
                    <a:pt x="9819" y="1692"/>
                  </a:lnTo>
                  <a:lnTo>
                    <a:pt x="17669" y="0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36"/>
            <p:cNvSpPr/>
            <p:nvPr/>
          </p:nvSpPr>
          <p:spPr>
            <a:xfrm>
              <a:off x="5403175" y="2256850"/>
              <a:ext cx="76600" cy="669150"/>
            </a:xfrm>
            <a:custGeom>
              <a:avLst/>
              <a:gdLst/>
              <a:ahLst/>
              <a:cxnLst/>
              <a:rect l="l" t="t" r="r" b="b"/>
              <a:pathLst>
                <a:path w="3064" h="26766" extrusionOk="0">
                  <a:moveTo>
                    <a:pt x="2181" y="0"/>
                  </a:moveTo>
                  <a:lnTo>
                    <a:pt x="2814" y="16219"/>
                  </a:lnTo>
                  <a:lnTo>
                    <a:pt x="0" y="26765"/>
                  </a:lnTo>
                  <a:lnTo>
                    <a:pt x="3054" y="16288"/>
                  </a:lnTo>
                  <a:lnTo>
                    <a:pt x="3064" y="16251"/>
                  </a:lnTo>
                  <a:lnTo>
                    <a:pt x="2372" y="27"/>
                  </a:lnTo>
                  <a:cubicBezTo>
                    <a:pt x="2298" y="22"/>
                    <a:pt x="2234" y="12"/>
                    <a:pt x="2181" y="0"/>
                  </a:cubicBez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36"/>
            <p:cNvSpPr/>
            <p:nvPr/>
          </p:nvSpPr>
          <p:spPr>
            <a:xfrm>
              <a:off x="5337075" y="1780275"/>
              <a:ext cx="363450" cy="467300"/>
            </a:xfrm>
            <a:custGeom>
              <a:avLst/>
              <a:gdLst/>
              <a:ahLst/>
              <a:cxnLst/>
              <a:rect l="l" t="t" r="r" b="b"/>
              <a:pathLst>
                <a:path w="14538" h="18692" extrusionOk="0">
                  <a:moveTo>
                    <a:pt x="1458" y="1"/>
                  </a:moveTo>
                  <a:cubicBezTo>
                    <a:pt x="1474" y="298"/>
                    <a:pt x="1479" y="485"/>
                    <a:pt x="1479" y="528"/>
                  </a:cubicBezTo>
                  <a:cubicBezTo>
                    <a:pt x="1479" y="560"/>
                    <a:pt x="1474" y="586"/>
                    <a:pt x="1469" y="617"/>
                  </a:cubicBezTo>
                  <a:lnTo>
                    <a:pt x="1" y="4778"/>
                  </a:lnTo>
                  <a:cubicBezTo>
                    <a:pt x="2325" y="11506"/>
                    <a:pt x="4633" y="18005"/>
                    <a:pt x="4979" y="18623"/>
                  </a:cubicBezTo>
                  <a:cubicBezTo>
                    <a:pt x="5165" y="18670"/>
                    <a:pt x="5862" y="18692"/>
                    <a:pt x="6889" y="18692"/>
                  </a:cubicBezTo>
                  <a:cubicBezTo>
                    <a:pt x="8718" y="18692"/>
                    <a:pt x="11602" y="18628"/>
                    <a:pt x="14538" y="18537"/>
                  </a:cubicBezTo>
                  <a:lnTo>
                    <a:pt x="11825" y="18393"/>
                  </a:lnTo>
                  <a:lnTo>
                    <a:pt x="1458" y="1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36"/>
            <p:cNvSpPr/>
            <p:nvPr/>
          </p:nvSpPr>
          <p:spPr>
            <a:xfrm>
              <a:off x="5332825" y="1899700"/>
              <a:ext cx="463450" cy="359850"/>
            </a:xfrm>
            <a:custGeom>
              <a:avLst/>
              <a:gdLst/>
              <a:ahLst/>
              <a:cxnLst/>
              <a:rect l="l" t="t" r="r" b="b"/>
              <a:pathLst>
                <a:path w="18538" h="14394" extrusionOk="0">
                  <a:moveTo>
                    <a:pt x="171" y="1"/>
                  </a:moveTo>
                  <a:lnTo>
                    <a:pt x="1" y="479"/>
                  </a:lnTo>
                  <a:lnTo>
                    <a:pt x="4984" y="14037"/>
                  </a:lnTo>
                  <a:lnTo>
                    <a:pt x="4995" y="14286"/>
                  </a:lnTo>
                  <a:cubicBezTo>
                    <a:pt x="5048" y="14298"/>
                    <a:pt x="5112" y="14308"/>
                    <a:pt x="5186" y="14313"/>
                  </a:cubicBezTo>
                  <a:cubicBezTo>
                    <a:pt x="5665" y="14372"/>
                    <a:pt x="6575" y="14394"/>
                    <a:pt x="7751" y="14394"/>
                  </a:cubicBezTo>
                  <a:cubicBezTo>
                    <a:pt x="10346" y="14394"/>
                    <a:pt x="14239" y="14281"/>
                    <a:pt x="17605" y="14165"/>
                  </a:cubicBezTo>
                  <a:lnTo>
                    <a:pt x="18537" y="13962"/>
                  </a:lnTo>
                  <a:lnTo>
                    <a:pt x="14708" y="13760"/>
                  </a:lnTo>
                  <a:cubicBezTo>
                    <a:pt x="11772" y="13851"/>
                    <a:pt x="8888" y="13915"/>
                    <a:pt x="7059" y="13915"/>
                  </a:cubicBezTo>
                  <a:cubicBezTo>
                    <a:pt x="6032" y="13915"/>
                    <a:pt x="5335" y="13893"/>
                    <a:pt x="5149" y="13846"/>
                  </a:cubicBezTo>
                  <a:cubicBezTo>
                    <a:pt x="4803" y="13228"/>
                    <a:pt x="2495" y="6729"/>
                    <a:pt x="171" y="1"/>
                  </a:cubicBez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36"/>
            <p:cNvSpPr/>
            <p:nvPr/>
          </p:nvSpPr>
          <p:spPr>
            <a:xfrm>
              <a:off x="5328975" y="1766475"/>
              <a:ext cx="45075" cy="145225"/>
            </a:xfrm>
            <a:custGeom>
              <a:avLst/>
              <a:gdLst/>
              <a:ahLst/>
              <a:cxnLst/>
              <a:rect l="l" t="t" r="r" b="b"/>
              <a:pathLst>
                <a:path w="1803" h="5809" extrusionOk="0">
                  <a:moveTo>
                    <a:pt x="1468" y="0"/>
                  </a:moveTo>
                  <a:cubicBezTo>
                    <a:pt x="1458" y="79"/>
                    <a:pt x="1441" y="175"/>
                    <a:pt x="1415" y="282"/>
                  </a:cubicBezTo>
                  <a:lnTo>
                    <a:pt x="1559" y="1085"/>
                  </a:lnTo>
                  <a:lnTo>
                    <a:pt x="0" y="5388"/>
                  </a:lnTo>
                  <a:lnTo>
                    <a:pt x="155" y="5808"/>
                  </a:lnTo>
                  <a:lnTo>
                    <a:pt x="325" y="5330"/>
                  </a:lnTo>
                  <a:lnTo>
                    <a:pt x="1793" y="1169"/>
                  </a:lnTo>
                  <a:cubicBezTo>
                    <a:pt x="1798" y="1138"/>
                    <a:pt x="1803" y="1112"/>
                    <a:pt x="1803" y="1080"/>
                  </a:cubicBezTo>
                  <a:cubicBezTo>
                    <a:pt x="1803" y="1037"/>
                    <a:pt x="1798" y="850"/>
                    <a:pt x="1782" y="553"/>
                  </a:cubicBezTo>
                  <a:lnTo>
                    <a:pt x="1468" y="0"/>
                  </a:ln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36"/>
            <p:cNvSpPr/>
            <p:nvPr/>
          </p:nvSpPr>
          <p:spPr>
            <a:xfrm>
              <a:off x="5831725" y="2087075"/>
              <a:ext cx="426500" cy="684275"/>
            </a:xfrm>
            <a:custGeom>
              <a:avLst/>
              <a:gdLst/>
              <a:ahLst/>
              <a:cxnLst/>
              <a:rect l="l" t="t" r="r" b="b"/>
              <a:pathLst>
                <a:path w="17060" h="27371" extrusionOk="0">
                  <a:moveTo>
                    <a:pt x="8234" y="0"/>
                  </a:moveTo>
                  <a:lnTo>
                    <a:pt x="8234" y="0"/>
                  </a:lnTo>
                  <a:cubicBezTo>
                    <a:pt x="8187" y="74"/>
                    <a:pt x="8144" y="148"/>
                    <a:pt x="8097" y="224"/>
                  </a:cubicBezTo>
                  <a:cubicBezTo>
                    <a:pt x="7952" y="499"/>
                    <a:pt x="7772" y="787"/>
                    <a:pt x="7564" y="1069"/>
                  </a:cubicBezTo>
                  <a:cubicBezTo>
                    <a:pt x="7000" y="1947"/>
                    <a:pt x="6469" y="2706"/>
                    <a:pt x="6091" y="3079"/>
                  </a:cubicBezTo>
                  <a:cubicBezTo>
                    <a:pt x="4915" y="4260"/>
                    <a:pt x="2512" y="5957"/>
                    <a:pt x="2411" y="6032"/>
                  </a:cubicBezTo>
                  <a:lnTo>
                    <a:pt x="2219" y="6165"/>
                  </a:lnTo>
                  <a:lnTo>
                    <a:pt x="597" y="4106"/>
                  </a:lnTo>
                  <a:lnTo>
                    <a:pt x="522" y="4866"/>
                  </a:lnTo>
                  <a:lnTo>
                    <a:pt x="649" y="6558"/>
                  </a:lnTo>
                  <a:lnTo>
                    <a:pt x="394" y="6568"/>
                  </a:lnTo>
                  <a:lnTo>
                    <a:pt x="315" y="6568"/>
                  </a:lnTo>
                  <a:lnTo>
                    <a:pt x="1" y="7675"/>
                  </a:lnTo>
                  <a:cubicBezTo>
                    <a:pt x="1697" y="7691"/>
                    <a:pt x="8559" y="8254"/>
                    <a:pt x="8851" y="8281"/>
                  </a:cubicBezTo>
                  <a:lnTo>
                    <a:pt x="9118" y="8303"/>
                  </a:lnTo>
                  <a:lnTo>
                    <a:pt x="6224" y="26924"/>
                  </a:lnTo>
                  <a:lnTo>
                    <a:pt x="6612" y="27164"/>
                  </a:lnTo>
                  <a:lnTo>
                    <a:pt x="7740" y="27370"/>
                  </a:lnTo>
                  <a:cubicBezTo>
                    <a:pt x="7740" y="27370"/>
                    <a:pt x="16245" y="7398"/>
                    <a:pt x="16836" y="5026"/>
                  </a:cubicBezTo>
                  <a:cubicBezTo>
                    <a:pt x="17059" y="4132"/>
                    <a:pt x="15697" y="3855"/>
                    <a:pt x="13905" y="3855"/>
                  </a:cubicBezTo>
                  <a:cubicBezTo>
                    <a:pt x="10925" y="3855"/>
                    <a:pt x="6751" y="4628"/>
                    <a:pt x="6751" y="4628"/>
                  </a:cubicBezTo>
                  <a:lnTo>
                    <a:pt x="8234" y="0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36"/>
            <p:cNvSpPr/>
            <p:nvPr/>
          </p:nvSpPr>
          <p:spPr>
            <a:xfrm>
              <a:off x="5830000" y="2278925"/>
              <a:ext cx="229675" cy="487250"/>
            </a:xfrm>
            <a:custGeom>
              <a:avLst/>
              <a:gdLst/>
              <a:ahLst/>
              <a:cxnLst/>
              <a:rect l="l" t="t" r="r" b="b"/>
              <a:pathLst>
                <a:path w="9187" h="19490" extrusionOk="0">
                  <a:moveTo>
                    <a:pt x="70" y="1"/>
                  </a:moveTo>
                  <a:lnTo>
                    <a:pt x="1" y="246"/>
                  </a:lnTo>
                  <a:lnTo>
                    <a:pt x="8900" y="852"/>
                  </a:lnTo>
                  <a:lnTo>
                    <a:pt x="6027" y="19372"/>
                  </a:lnTo>
                  <a:lnTo>
                    <a:pt x="6681" y="19490"/>
                  </a:lnTo>
                  <a:lnTo>
                    <a:pt x="6293" y="19250"/>
                  </a:lnTo>
                  <a:lnTo>
                    <a:pt x="9187" y="629"/>
                  </a:lnTo>
                  <a:lnTo>
                    <a:pt x="8920" y="607"/>
                  </a:lnTo>
                  <a:cubicBezTo>
                    <a:pt x="8628" y="580"/>
                    <a:pt x="1766" y="17"/>
                    <a:pt x="70" y="1"/>
                  </a:cubicBez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36"/>
            <p:cNvSpPr/>
            <p:nvPr/>
          </p:nvSpPr>
          <p:spPr>
            <a:xfrm>
              <a:off x="5839575" y="2079225"/>
              <a:ext cx="200550" cy="172050"/>
            </a:xfrm>
            <a:custGeom>
              <a:avLst/>
              <a:gdLst/>
              <a:ahLst/>
              <a:cxnLst/>
              <a:rect l="l" t="t" r="r" b="b"/>
              <a:pathLst>
                <a:path w="8022" h="6882" extrusionOk="0">
                  <a:moveTo>
                    <a:pt x="8021" y="0"/>
                  </a:moveTo>
                  <a:lnTo>
                    <a:pt x="8021" y="0"/>
                  </a:lnTo>
                  <a:cubicBezTo>
                    <a:pt x="7958" y="175"/>
                    <a:pt x="7878" y="356"/>
                    <a:pt x="7783" y="538"/>
                  </a:cubicBezTo>
                  <a:cubicBezTo>
                    <a:pt x="7830" y="462"/>
                    <a:pt x="7873" y="388"/>
                    <a:pt x="7920" y="314"/>
                  </a:cubicBezTo>
                  <a:lnTo>
                    <a:pt x="8021" y="0"/>
                  </a:lnTo>
                  <a:close/>
                  <a:moveTo>
                    <a:pt x="7250" y="1383"/>
                  </a:moveTo>
                  <a:lnTo>
                    <a:pt x="7250" y="1383"/>
                  </a:lnTo>
                  <a:cubicBezTo>
                    <a:pt x="5512" y="3776"/>
                    <a:pt x="1953" y="6143"/>
                    <a:pt x="1953" y="6143"/>
                  </a:cubicBezTo>
                  <a:lnTo>
                    <a:pt x="310" y="4149"/>
                  </a:lnTo>
                  <a:lnTo>
                    <a:pt x="283" y="4420"/>
                  </a:lnTo>
                  <a:lnTo>
                    <a:pt x="1905" y="6479"/>
                  </a:lnTo>
                  <a:lnTo>
                    <a:pt x="2097" y="6346"/>
                  </a:lnTo>
                  <a:cubicBezTo>
                    <a:pt x="2198" y="6271"/>
                    <a:pt x="4601" y="4574"/>
                    <a:pt x="5777" y="3393"/>
                  </a:cubicBezTo>
                  <a:cubicBezTo>
                    <a:pt x="6155" y="3020"/>
                    <a:pt x="6686" y="2261"/>
                    <a:pt x="7250" y="1383"/>
                  </a:cubicBezTo>
                  <a:close/>
                  <a:moveTo>
                    <a:pt x="208" y="5180"/>
                  </a:moveTo>
                  <a:lnTo>
                    <a:pt x="70" y="6633"/>
                  </a:lnTo>
                  <a:lnTo>
                    <a:pt x="1" y="6882"/>
                  </a:lnTo>
                  <a:lnTo>
                    <a:pt x="80" y="6882"/>
                  </a:lnTo>
                  <a:lnTo>
                    <a:pt x="335" y="6872"/>
                  </a:lnTo>
                  <a:lnTo>
                    <a:pt x="208" y="5180"/>
                  </a:ln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36"/>
            <p:cNvSpPr/>
            <p:nvPr/>
          </p:nvSpPr>
          <p:spPr>
            <a:xfrm>
              <a:off x="5892125" y="1370325"/>
              <a:ext cx="158900" cy="61325"/>
            </a:xfrm>
            <a:custGeom>
              <a:avLst/>
              <a:gdLst/>
              <a:ahLst/>
              <a:cxnLst/>
              <a:rect l="l" t="t" r="r" b="b"/>
              <a:pathLst>
                <a:path w="6356" h="2453" extrusionOk="0">
                  <a:moveTo>
                    <a:pt x="6356" y="1"/>
                  </a:moveTo>
                  <a:lnTo>
                    <a:pt x="5324" y="352"/>
                  </a:lnTo>
                  <a:lnTo>
                    <a:pt x="5324" y="405"/>
                  </a:lnTo>
                  <a:lnTo>
                    <a:pt x="6356" y="1"/>
                  </a:lnTo>
                  <a:close/>
                  <a:moveTo>
                    <a:pt x="5202" y="395"/>
                  </a:moveTo>
                  <a:lnTo>
                    <a:pt x="0" y="2166"/>
                  </a:lnTo>
                  <a:cubicBezTo>
                    <a:pt x="32" y="2261"/>
                    <a:pt x="64" y="2352"/>
                    <a:pt x="96" y="2453"/>
                  </a:cubicBezTo>
                  <a:lnTo>
                    <a:pt x="5202" y="452"/>
                  </a:lnTo>
                  <a:lnTo>
                    <a:pt x="5202" y="395"/>
                  </a:lnTo>
                  <a:close/>
                </a:path>
              </a:pathLst>
            </a:custGeom>
            <a:solidFill>
              <a:srgbClr val="D1D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36"/>
            <p:cNvSpPr/>
            <p:nvPr/>
          </p:nvSpPr>
          <p:spPr>
            <a:xfrm>
              <a:off x="6022150" y="1379100"/>
              <a:ext cx="3100" cy="2550"/>
            </a:xfrm>
            <a:custGeom>
              <a:avLst/>
              <a:gdLst/>
              <a:ahLst/>
              <a:cxnLst/>
              <a:rect l="l" t="t" r="r" b="b"/>
              <a:pathLst>
                <a:path w="124" h="102" extrusionOk="0">
                  <a:moveTo>
                    <a:pt x="123" y="1"/>
                  </a:moveTo>
                  <a:lnTo>
                    <a:pt x="1" y="44"/>
                  </a:lnTo>
                  <a:lnTo>
                    <a:pt x="1" y="101"/>
                  </a:lnTo>
                  <a:lnTo>
                    <a:pt x="123" y="54"/>
                  </a:lnTo>
                  <a:lnTo>
                    <a:pt x="123" y="1"/>
                  </a:lnTo>
                  <a:close/>
                </a:path>
              </a:pathLst>
            </a:custGeom>
            <a:solidFill>
              <a:srgbClr val="5D5E1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36"/>
            <p:cNvSpPr/>
            <p:nvPr/>
          </p:nvSpPr>
          <p:spPr>
            <a:xfrm>
              <a:off x="5848500" y="1063300"/>
              <a:ext cx="661675" cy="349475"/>
            </a:xfrm>
            <a:custGeom>
              <a:avLst/>
              <a:gdLst/>
              <a:ahLst/>
              <a:cxnLst/>
              <a:rect l="l" t="t" r="r" b="b"/>
              <a:pathLst>
                <a:path w="26467" h="13979" extrusionOk="0">
                  <a:moveTo>
                    <a:pt x="25872" y="0"/>
                  </a:moveTo>
                  <a:lnTo>
                    <a:pt x="10829" y="8405"/>
                  </a:lnTo>
                  <a:lnTo>
                    <a:pt x="0" y="9389"/>
                  </a:lnTo>
                  <a:cubicBezTo>
                    <a:pt x="469" y="10320"/>
                    <a:pt x="830" y="11240"/>
                    <a:pt x="1011" y="12006"/>
                  </a:cubicBezTo>
                  <a:cubicBezTo>
                    <a:pt x="1102" y="12377"/>
                    <a:pt x="1308" y="13064"/>
                    <a:pt x="1596" y="13978"/>
                  </a:cubicBezTo>
                  <a:lnTo>
                    <a:pt x="13148" y="10043"/>
                  </a:lnTo>
                  <a:lnTo>
                    <a:pt x="26466" y="1293"/>
                  </a:lnTo>
                  <a:lnTo>
                    <a:pt x="25872" y="0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36"/>
            <p:cNvSpPr/>
            <p:nvPr/>
          </p:nvSpPr>
          <p:spPr>
            <a:xfrm>
              <a:off x="5888375" y="1060775"/>
              <a:ext cx="629650" cy="363700"/>
            </a:xfrm>
            <a:custGeom>
              <a:avLst/>
              <a:gdLst/>
              <a:ahLst/>
              <a:cxnLst/>
              <a:rect l="l" t="t" r="r" b="b"/>
              <a:pathLst>
                <a:path w="25186" h="14548" extrusionOk="0">
                  <a:moveTo>
                    <a:pt x="24457" y="0"/>
                  </a:moveTo>
                  <a:lnTo>
                    <a:pt x="24277" y="101"/>
                  </a:lnTo>
                  <a:lnTo>
                    <a:pt x="24871" y="1394"/>
                  </a:lnTo>
                  <a:lnTo>
                    <a:pt x="11553" y="10144"/>
                  </a:lnTo>
                  <a:lnTo>
                    <a:pt x="1" y="14079"/>
                  </a:lnTo>
                  <a:cubicBezTo>
                    <a:pt x="49" y="14228"/>
                    <a:pt x="102" y="14388"/>
                    <a:pt x="150" y="14548"/>
                  </a:cubicBezTo>
                  <a:lnTo>
                    <a:pt x="5352" y="12777"/>
                  </a:lnTo>
                  <a:lnTo>
                    <a:pt x="5474" y="12734"/>
                  </a:lnTo>
                  <a:lnTo>
                    <a:pt x="6506" y="12383"/>
                  </a:lnTo>
                  <a:lnTo>
                    <a:pt x="11666" y="10367"/>
                  </a:lnTo>
                  <a:lnTo>
                    <a:pt x="25185" y="1485"/>
                  </a:lnTo>
                  <a:lnTo>
                    <a:pt x="24457" y="0"/>
                  </a:ln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36"/>
            <p:cNvSpPr/>
            <p:nvPr/>
          </p:nvSpPr>
          <p:spPr>
            <a:xfrm>
              <a:off x="5877750" y="1419925"/>
              <a:ext cx="5200" cy="16650"/>
            </a:xfrm>
            <a:custGeom>
              <a:avLst/>
              <a:gdLst/>
              <a:ahLst/>
              <a:cxnLst/>
              <a:rect l="l" t="t" r="r" b="b"/>
              <a:pathLst>
                <a:path w="208" h="666" extrusionOk="0">
                  <a:moveTo>
                    <a:pt x="1" y="0"/>
                  </a:moveTo>
                  <a:lnTo>
                    <a:pt x="165" y="665"/>
                  </a:lnTo>
                  <a:lnTo>
                    <a:pt x="207" y="650"/>
                  </a:lnTo>
                  <a:cubicBezTo>
                    <a:pt x="133" y="422"/>
                    <a:pt x="64" y="203"/>
                    <a:pt x="1" y="0"/>
                  </a:cubicBezTo>
                  <a:close/>
                </a:path>
              </a:pathLst>
            </a:custGeom>
            <a:solidFill>
              <a:srgbClr val="D1D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36"/>
            <p:cNvSpPr/>
            <p:nvPr/>
          </p:nvSpPr>
          <p:spPr>
            <a:xfrm>
              <a:off x="5847300" y="1298000"/>
              <a:ext cx="47225" cy="138200"/>
            </a:xfrm>
            <a:custGeom>
              <a:avLst/>
              <a:gdLst/>
              <a:ahLst/>
              <a:cxnLst/>
              <a:rect l="l" t="t" r="r" b="b"/>
              <a:pathLst>
                <a:path w="1889" h="5528" extrusionOk="0">
                  <a:moveTo>
                    <a:pt x="48" y="1"/>
                  </a:moveTo>
                  <a:lnTo>
                    <a:pt x="1" y="6"/>
                  </a:lnTo>
                  <a:lnTo>
                    <a:pt x="1219" y="4877"/>
                  </a:lnTo>
                  <a:cubicBezTo>
                    <a:pt x="1282" y="5080"/>
                    <a:pt x="1351" y="5299"/>
                    <a:pt x="1425" y="5527"/>
                  </a:cubicBezTo>
                  <a:lnTo>
                    <a:pt x="1889" y="5346"/>
                  </a:lnTo>
                  <a:cubicBezTo>
                    <a:pt x="1857" y="5245"/>
                    <a:pt x="1825" y="5154"/>
                    <a:pt x="1793" y="5059"/>
                  </a:cubicBezTo>
                  <a:cubicBezTo>
                    <a:pt x="1745" y="4899"/>
                    <a:pt x="1692" y="4739"/>
                    <a:pt x="1644" y="4590"/>
                  </a:cubicBezTo>
                  <a:cubicBezTo>
                    <a:pt x="1356" y="3676"/>
                    <a:pt x="1150" y="2989"/>
                    <a:pt x="1059" y="2618"/>
                  </a:cubicBezTo>
                  <a:cubicBezTo>
                    <a:pt x="878" y="1852"/>
                    <a:pt x="517" y="932"/>
                    <a:pt x="48" y="1"/>
                  </a:cubicBez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36"/>
            <p:cNvSpPr/>
            <p:nvPr/>
          </p:nvSpPr>
          <p:spPr>
            <a:xfrm>
              <a:off x="4942550" y="1683750"/>
              <a:ext cx="418900" cy="612375"/>
            </a:xfrm>
            <a:custGeom>
              <a:avLst/>
              <a:gdLst/>
              <a:ahLst/>
              <a:cxnLst/>
              <a:rect l="l" t="t" r="r" b="b"/>
              <a:pathLst>
                <a:path w="16756" h="24495" extrusionOk="0">
                  <a:moveTo>
                    <a:pt x="16181" y="0"/>
                  </a:moveTo>
                  <a:cubicBezTo>
                    <a:pt x="15941" y="1267"/>
                    <a:pt x="14633" y="8160"/>
                    <a:pt x="14633" y="8697"/>
                  </a:cubicBezTo>
                  <a:cubicBezTo>
                    <a:pt x="14633" y="9292"/>
                    <a:pt x="1" y="22936"/>
                    <a:pt x="1" y="22936"/>
                  </a:cubicBezTo>
                  <a:lnTo>
                    <a:pt x="85" y="23079"/>
                  </a:lnTo>
                  <a:lnTo>
                    <a:pt x="1155" y="24495"/>
                  </a:lnTo>
                  <a:lnTo>
                    <a:pt x="12734" y="13250"/>
                  </a:lnTo>
                  <a:cubicBezTo>
                    <a:pt x="13622" y="12383"/>
                    <a:pt x="14314" y="11308"/>
                    <a:pt x="14723" y="10139"/>
                  </a:cubicBezTo>
                  <a:lnTo>
                    <a:pt x="16270" y="5755"/>
                  </a:lnTo>
                  <a:cubicBezTo>
                    <a:pt x="16452" y="5170"/>
                    <a:pt x="16628" y="4581"/>
                    <a:pt x="16756" y="4096"/>
                  </a:cubicBezTo>
                  <a:cubicBezTo>
                    <a:pt x="16717" y="3425"/>
                    <a:pt x="16590" y="1729"/>
                    <a:pt x="16181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36"/>
            <p:cNvSpPr/>
            <p:nvPr/>
          </p:nvSpPr>
          <p:spPr>
            <a:xfrm>
              <a:off x="4944675" y="1678700"/>
              <a:ext cx="419675" cy="626575"/>
            </a:xfrm>
            <a:custGeom>
              <a:avLst/>
              <a:gdLst/>
              <a:ahLst/>
              <a:cxnLst/>
              <a:rect l="l" t="t" r="r" b="b"/>
              <a:pathLst>
                <a:path w="16787" h="25063" extrusionOk="0">
                  <a:moveTo>
                    <a:pt x="16133" y="1"/>
                  </a:moveTo>
                  <a:cubicBezTo>
                    <a:pt x="16133" y="1"/>
                    <a:pt x="16117" y="75"/>
                    <a:pt x="16096" y="202"/>
                  </a:cubicBezTo>
                  <a:cubicBezTo>
                    <a:pt x="16505" y="1931"/>
                    <a:pt x="16632" y="3627"/>
                    <a:pt x="16671" y="4298"/>
                  </a:cubicBezTo>
                  <a:cubicBezTo>
                    <a:pt x="16718" y="4112"/>
                    <a:pt x="16760" y="3941"/>
                    <a:pt x="16787" y="3793"/>
                  </a:cubicBezTo>
                  <a:lnTo>
                    <a:pt x="16133" y="1"/>
                  </a:lnTo>
                  <a:close/>
                  <a:moveTo>
                    <a:pt x="16185" y="5957"/>
                  </a:moveTo>
                  <a:lnTo>
                    <a:pt x="14638" y="10341"/>
                  </a:lnTo>
                  <a:cubicBezTo>
                    <a:pt x="14229" y="11510"/>
                    <a:pt x="13537" y="12585"/>
                    <a:pt x="12649" y="13452"/>
                  </a:cubicBezTo>
                  <a:lnTo>
                    <a:pt x="1070" y="24697"/>
                  </a:lnTo>
                  <a:lnTo>
                    <a:pt x="0" y="23281"/>
                  </a:lnTo>
                  <a:lnTo>
                    <a:pt x="1043" y="25063"/>
                  </a:lnTo>
                  <a:lnTo>
                    <a:pt x="14154" y="12261"/>
                  </a:lnTo>
                  <a:lnTo>
                    <a:pt x="15372" y="8899"/>
                  </a:lnTo>
                  <a:lnTo>
                    <a:pt x="15292" y="8681"/>
                  </a:lnTo>
                  <a:cubicBezTo>
                    <a:pt x="15292" y="8681"/>
                    <a:pt x="15760" y="7324"/>
                    <a:pt x="16185" y="5957"/>
                  </a:cubicBez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36"/>
            <p:cNvSpPr/>
            <p:nvPr/>
          </p:nvSpPr>
          <p:spPr>
            <a:xfrm>
              <a:off x="5349300" y="1786125"/>
              <a:ext cx="12400" cy="41500"/>
            </a:xfrm>
            <a:custGeom>
              <a:avLst/>
              <a:gdLst/>
              <a:ahLst/>
              <a:cxnLst/>
              <a:rect l="l" t="t" r="r" b="b"/>
              <a:pathLst>
                <a:path w="496" h="1660" extrusionOk="0">
                  <a:moveTo>
                    <a:pt x="486" y="1"/>
                  </a:moveTo>
                  <a:cubicBezTo>
                    <a:pt x="358" y="486"/>
                    <a:pt x="182" y="1075"/>
                    <a:pt x="0" y="1660"/>
                  </a:cubicBezTo>
                  <a:lnTo>
                    <a:pt x="496" y="262"/>
                  </a:lnTo>
                  <a:cubicBezTo>
                    <a:pt x="496" y="214"/>
                    <a:pt x="491" y="123"/>
                    <a:pt x="486" y="1"/>
                  </a:cubicBezTo>
                  <a:close/>
                </a:path>
              </a:pathLst>
            </a:custGeom>
            <a:solidFill>
              <a:srgbClr val="ABB20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36"/>
            <p:cNvSpPr/>
            <p:nvPr/>
          </p:nvSpPr>
          <p:spPr>
            <a:xfrm>
              <a:off x="5326950" y="1773525"/>
              <a:ext cx="41000" cy="127675"/>
            </a:xfrm>
            <a:custGeom>
              <a:avLst/>
              <a:gdLst/>
              <a:ahLst/>
              <a:cxnLst/>
              <a:rect l="l" t="t" r="r" b="b"/>
              <a:pathLst>
                <a:path w="1640" h="5107" extrusionOk="0">
                  <a:moveTo>
                    <a:pt x="1496" y="0"/>
                  </a:moveTo>
                  <a:cubicBezTo>
                    <a:pt x="1469" y="148"/>
                    <a:pt x="1427" y="319"/>
                    <a:pt x="1380" y="505"/>
                  </a:cubicBezTo>
                  <a:cubicBezTo>
                    <a:pt x="1385" y="627"/>
                    <a:pt x="1390" y="718"/>
                    <a:pt x="1390" y="766"/>
                  </a:cubicBezTo>
                  <a:lnTo>
                    <a:pt x="894" y="2164"/>
                  </a:lnTo>
                  <a:cubicBezTo>
                    <a:pt x="469" y="3531"/>
                    <a:pt x="1" y="4888"/>
                    <a:pt x="1" y="4888"/>
                  </a:cubicBezTo>
                  <a:lnTo>
                    <a:pt x="81" y="5106"/>
                  </a:lnTo>
                  <a:lnTo>
                    <a:pt x="1640" y="803"/>
                  </a:lnTo>
                  <a:lnTo>
                    <a:pt x="1496" y="0"/>
                  </a:lnTo>
                  <a:close/>
                </a:path>
              </a:pathLst>
            </a:custGeom>
            <a:solidFill>
              <a:srgbClr val="24260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36"/>
            <p:cNvSpPr/>
            <p:nvPr/>
          </p:nvSpPr>
          <p:spPr>
            <a:xfrm>
              <a:off x="2970025" y="2394875"/>
              <a:ext cx="430350" cy="754400"/>
            </a:xfrm>
            <a:custGeom>
              <a:avLst/>
              <a:gdLst/>
              <a:ahLst/>
              <a:cxnLst/>
              <a:rect l="l" t="t" r="r" b="b"/>
              <a:pathLst>
                <a:path w="17214" h="30176" extrusionOk="0">
                  <a:moveTo>
                    <a:pt x="17213" y="0"/>
                  </a:moveTo>
                  <a:lnTo>
                    <a:pt x="17213" y="0"/>
                  </a:lnTo>
                  <a:cubicBezTo>
                    <a:pt x="15702" y="805"/>
                    <a:pt x="11809" y="2857"/>
                    <a:pt x="9363" y="3905"/>
                  </a:cubicBezTo>
                  <a:cubicBezTo>
                    <a:pt x="8341" y="4347"/>
                    <a:pt x="7293" y="4826"/>
                    <a:pt x="6293" y="5320"/>
                  </a:cubicBezTo>
                  <a:cubicBezTo>
                    <a:pt x="4942" y="6027"/>
                    <a:pt x="3660" y="6734"/>
                    <a:pt x="2725" y="7325"/>
                  </a:cubicBezTo>
                  <a:cubicBezTo>
                    <a:pt x="2278" y="7617"/>
                    <a:pt x="1868" y="7910"/>
                    <a:pt x="1522" y="8197"/>
                  </a:cubicBezTo>
                  <a:cubicBezTo>
                    <a:pt x="1469" y="8246"/>
                    <a:pt x="1426" y="8288"/>
                    <a:pt x="1389" y="8336"/>
                  </a:cubicBezTo>
                  <a:cubicBezTo>
                    <a:pt x="719" y="9096"/>
                    <a:pt x="373" y="9766"/>
                    <a:pt x="197" y="10261"/>
                  </a:cubicBezTo>
                  <a:cubicBezTo>
                    <a:pt x="17" y="13251"/>
                    <a:pt x="6" y="28005"/>
                    <a:pt x="1" y="30175"/>
                  </a:cubicBezTo>
                  <a:lnTo>
                    <a:pt x="484" y="30143"/>
                  </a:lnTo>
                  <a:lnTo>
                    <a:pt x="1586" y="29691"/>
                  </a:lnTo>
                  <a:lnTo>
                    <a:pt x="3165" y="13080"/>
                  </a:lnTo>
                  <a:lnTo>
                    <a:pt x="13564" y="12117"/>
                  </a:lnTo>
                  <a:lnTo>
                    <a:pt x="13819" y="12021"/>
                  </a:lnTo>
                  <a:cubicBezTo>
                    <a:pt x="15005" y="6947"/>
                    <a:pt x="16479" y="1910"/>
                    <a:pt x="17213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36"/>
            <p:cNvSpPr/>
            <p:nvPr/>
          </p:nvSpPr>
          <p:spPr>
            <a:xfrm>
              <a:off x="2963925" y="2386100"/>
              <a:ext cx="439900" cy="769800"/>
            </a:xfrm>
            <a:custGeom>
              <a:avLst/>
              <a:gdLst/>
              <a:ahLst/>
              <a:cxnLst/>
              <a:rect l="l" t="t" r="r" b="b"/>
              <a:pathLst>
                <a:path w="17596" h="30792" extrusionOk="0">
                  <a:moveTo>
                    <a:pt x="17595" y="0"/>
                  </a:moveTo>
                  <a:lnTo>
                    <a:pt x="13697" y="2160"/>
                  </a:lnTo>
                  <a:cubicBezTo>
                    <a:pt x="13697" y="2160"/>
                    <a:pt x="9899" y="3915"/>
                    <a:pt x="6537" y="5671"/>
                  </a:cubicBezTo>
                  <a:cubicBezTo>
                    <a:pt x="7537" y="5177"/>
                    <a:pt x="8585" y="4698"/>
                    <a:pt x="9607" y="4256"/>
                  </a:cubicBezTo>
                  <a:cubicBezTo>
                    <a:pt x="12053" y="3208"/>
                    <a:pt x="15946" y="1156"/>
                    <a:pt x="17457" y="351"/>
                  </a:cubicBezTo>
                  <a:cubicBezTo>
                    <a:pt x="17505" y="219"/>
                    <a:pt x="17553" y="102"/>
                    <a:pt x="17595" y="0"/>
                  </a:cubicBezTo>
                  <a:close/>
                  <a:moveTo>
                    <a:pt x="2969" y="7676"/>
                  </a:moveTo>
                  <a:cubicBezTo>
                    <a:pt x="2441" y="8011"/>
                    <a:pt x="2022" y="8309"/>
                    <a:pt x="1766" y="8548"/>
                  </a:cubicBezTo>
                  <a:cubicBezTo>
                    <a:pt x="2112" y="8261"/>
                    <a:pt x="2522" y="7968"/>
                    <a:pt x="2969" y="7676"/>
                  </a:cubicBezTo>
                  <a:close/>
                  <a:moveTo>
                    <a:pt x="14063" y="12372"/>
                  </a:moveTo>
                  <a:lnTo>
                    <a:pt x="13808" y="12468"/>
                  </a:lnTo>
                  <a:lnTo>
                    <a:pt x="14048" y="12447"/>
                  </a:lnTo>
                  <a:cubicBezTo>
                    <a:pt x="14053" y="12421"/>
                    <a:pt x="14058" y="12394"/>
                    <a:pt x="14063" y="12372"/>
                  </a:cubicBezTo>
                  <a:close/>
                  <a:moveTo>
                    <a:pt x="441" y="10612"/>
                  </a:moveTo>
                  <a:lnTo>
                    <a:pt x="441" y="10612"/>
                  </a:lnTo>
                  <a:cubicBezTo>
                    <a:pt x="250" y="11133"/>
                    <a:pt x="250" y="11452"/>
                    <a:pt x="250" y="11452"/>
                  </a:cubicBezTo>
                  <a:lnTo>
                    <a:pt x="1" y="30792"/>
                  </a:lnTo>
                  <a:lnTo>
                    <a:pt x="1" y="30792"/>
                  </a:lnTo>
                  <a:lnTo>
                    <a:pt x="728" y="30494"/>
                  </a:lnTo>
                  <a:lnTo>
                    <a:pt x="245" y="30526"/>
                  </a:lnTo>
                  <a:cubicBezTo>
                    <a:pt x="250" y="28356"/>
                    <a:pt x="261" y="13602"/>
                    <a:pt x="441" y="10612"/>
                  </a:cubicBez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36"/>
            <p:cNvSpPr/>
            <p:nvPr/>
          </p:nvSpPr>
          <p:spPr>
            <a:xfrm>
              <a:off x="3309900" y="3376750"/>
              <a:ext cx="388575" cy="498125"/>
            </a:xfrm>
            <a:custGeom>
              <a:avLst/>
              <a:gdLst/>
              <a:ahLst/>
              <a:cxnLst/>
              <a:rect l="l" t="t" r="r" b="b"/>
              <a:pathLst>
                <a:path w="15543" h="19925" extrusionOk="0">
                  <a:moveTo>
                    <a:pt x="1" y="0"/>
                  </a:moveTo>
                  <a:lnTo>
                    <a:pt x="719" y="336"/>
                  </a:lnTo>
                  <a:cubicBezTo>
                    <a:pt x="714" y="283"/>
                    <a:pt x="714" y="234"/>
                    <a:pt x="708" y="187"/>
                  </a:cubicBezTo>
                  <a:cubicBezTo>
                    <a:pt x="459" y="123"/>
                    <a:pt x="224" y="64"/>
                    <a:pt x="1" y="0"/>
                  </a:cubicBezTo>
                  <a:close/>
                  <a:moveTo>
                    <a:pt x="15394" y="19664"/>
                  </a:moveTo>
                  <a:lnTo>
                    <a:pt x="15228" y="19925"/>
                  </a:lnTo>
                  <a:cubicBezTo>
                    <a:pt x="15309" y="19851"/>
                    <a:pt x="15420" y="19787"/>
                    <a:pt x="15543" y="19733"/>
                  </a:cubicBezTo>
                  <a:lnTo>
                    <a:pt x="15394" y="19664"/>
                  </a:lnTo>
                  <a:close/>
                </a:path>
              </a:pathLst>
            </a:custGeom>
            <a:solidFill>
              <a:srgbClr val="D1D5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36"/>
            <p:cNvSpPr/>
            <p:nvPr/>
          </p:nvSpPr>
          <p:spPr>
            <a:xfrm>
              <a:off x="3687400" y="3870075"/>
              <a:ext cx="35150" cy="11050"/>
            </a:xfrm>
            <a:custGeom>
              <a:avLst/>
              <a:gdLst/>
              <a:ahLst/>
              <a:cxnLst/>
              <a:rect l="l" t="t" r="r" b="b"/>
              <a:pathLst>
                <a:path w="1406" h="442" extrusionOk="0">
                  <a:moveTo>
                    <a:pt x="443" y="0"/>
                  </a:moveTo>
                  <a:cubicBezTo>
                    <a:pt x="320" y="54"/>
                    <a:pt x="209" y="118"/>
                    <a:pt x="128" y="192"/>
                  </a:cubicBezTo>
                  <a:lnTo>
                    <a:pt x="1" y="383"/>
                  </a:lnTo>
                  <a:lnTo>
                    <a:pt x="1405" y="442"/>
                  </a:lnTo>
                  <a:lnTo>
                    <a:pt x="443" y="0"/>
                  </a:ln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811925" y="3473425"/>
              <a:ext cx="920175" cy="647475"/>
            </a:xfrm>
            <a:custGeom>
              <a:avLst/>
              <a:gdLst/>
              <a:ahLst/>
              <a:cxnLst/>
              <a:rect l="l" t="t" r="r" b="b"/>
              <a:pathLst>
                <a:path w="36807" h="25899" extrusionOk="0">
                  <a:moveTo>
                    <a:pt x="22676" y="0"/>
                  </a:moveTo>
                  <a:lnTo>
                    <a:pt x="22622" y="160"/>
                  </a:lnTo>
                  <a:lnTo>
                    <a:pt x="22792" y="905"/>
                  </a:lnTo>
                  <a:lnTo>
                    <a:pt x="17627" y="16287"/>
                  </a:lnTo>
                  <a:lnTo>
                    <a:pt x="8602" y="21068"/>
                  </a:lnTo>
                  <a:lnTo>
                    <a:pt x="1" y="25898"/>
                  </a:lnTo>
                  <a:lnTo>
                    <a:pt x="1" y="25898"/>
                  </a:lnTo>
                  <a:cubicBezTo>
                    <a:pt x="1" y="25898"/>
                    <a:pt x="20563" y="17989"/>
                    <a:pt x="21356" y="17596"/>
                  </a:cubicBezTo>
                  <a:cubicBezTo>
                    <a:pt x="22149" y="17196"/>
                    <a:pt x="26101" y="6324"/>
                    <a:pt x="26101" y="6324"/>
                  </a:cubicBezTo>
                  <a:lnTo>
                    <a:pt x="36807" y="1426"/>
                  </a:lnTo>
                  <a:lnTo>
                    <a:pt x="36807" y="1426"/>
                  </a:lnTo>
                  <a:cubicBezTo>
                    <a:pt x="34924" y="1649"/>
                    <a:pt x="32925" y="1809"/>
                    <a:pt x="30994" y="1809"/>
                  </a:cubicBezTo>
                  <a:cubicBezTo>
                    <a:pt x="27696" y="1809"/>
                    <a:pt x="24606" y="1352"/>
                    <a:pt x="22676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902;p36"/>
            <p:cNvSpPr/>
            <p:nvPr/>
          </p:nvSpPr>
          <p:spPr>
            <a:xfrm>
              <a:off x="3026950" y="3477400"/>
              <a:ext cx="354775" cy="522725"/>
            </a:xfrm>
            <a:custGeom>
              <a:avLst/>
              <a:gdLst/>
              <a:ahLst/>
              <a:cxnLst/>
              <a:rect l="l" t="t" r="r" b="b"/>
              <a:pathLst>
                <a:path w="14191" h="20909" extrusionOk="0">
                  <a:moveTo>
                    <a:pt x="14021" y="1"/>
                  </a:moveTo>
                  <a:lnTo>
                    <a:pt x="8824" y="15957"/>
                  </a:lnTo>
                  <a:lnTo>
                    <a:pt x="1" y="20909"/>
                  </a:lnTo>
                  <a:lnTo>
                    <a:pt x="1" y="20909"/>
                  </a:lnTo>
                  <a:lnTo>
                    <a:pt x="9026" y="16128"/>
                  </a:lnTo>
                  <a:lnTo>
                    <a:pt x="14191" y="746"/>
                  </a:lnTo>
                  <a:lnTo>
                    <a:pt x="14021" y="1"/>
                  </a:ln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3340225" y="3335675"/>
              <a:ext cx="863950" cy="547975"/>
            </a:xfrm>
            <a:custGeom>
              <a:avLst/>
              <a:gdLst/>
              <a:ahLst/>
              <a:cxnLst/>
              <a:rect l="l" t="t" r="r" b="b"/>
              <a:pathLst>
                <a:path w="34558" h="21919" extrusionOk="0">
                  <a:moveTo>
                    <a:pt x="33170" y="1"/>
                  </a:moveTo>
                  <a:cubicBezTo>
                    <a:pt x="31233" y="1"/>
                    <a:pt x="27404" y="1612"/>
                    <a:pt x="23755" y="1744"/>
                  </a:cubicBezTo>
                  <a:cubicBezTo>
                    <a:pt x="20154" y="1883"/>
                    <a:pt x="15117" y="2554"/>
                    <a:pt x="12463" y="2554"/>
                  </a:cubicBezTo>
                  <a:cubicBezTo>
                    <a:pt x="11175" y="2554"/>
                    <a:pt x="10448" y="2394"/>
                    <a:pt x="10703" y="1947"/>
                  </a:cubicBezTo>
                  <a:cubicBezTo>
                    <a:pt x="11027" y="1383"/>
                    <a:pt x="11926" y="664"/>
                    <a:pt x="12883" y="6"/>
                  </a:cubicBezTo>
                  <a:lnTo>
                    <a:pt x="12883" y="6"/>
                  </a:lnTo>
                  <a:cubicBezTo>
                    <a:pt x="12277" y="212"/>
                    <a:pt x="11612" y="404"/>
                    <a:pt x="10894" y="569"/>
                  </a:cubicBezTo>
                  <a:cubicBezTo>
                    <a:pt x="8170" y="1675"/>
                    <a:pt x="6054" y="2277"/>
                    <a:pt x="4644" y="2346"/>
                  </a:cubicBezTo>
                  <a:cubicBezTo>
                    <a:pt x="4378" y="2362"/>
                    <a:pt x="4112" y="2367"/>
                    <a:pt x="3852" y="2367"/>
                  </a:cubicBezTo>
                  <a:cubicBezTo>
                    <a:pt x="2442" y="2367"/>
                    <a:pt x="1122" y="2186"/>
                    <a:pt x="0" y="1941"/>
                  </a:cubicBezTo>
                  <a:lnTo>
                    <a:pt x="0" y="1941"/>
                  </a:lnTo>
                  <a:cubicBezTo>
                    <a:pt x="6" y="1989"/>
                    <a:pt x="12" y="2032"/>
                    <a:pt x="12" y="2075"/>
                  </a:cubicBezTo>
                  <a:cubicBezTo>
                    <a:pt x="133" y="3330"/>
                    <a:pt x="740" y="4346"/>
                    <a:pt x="1814" y="5095"/>
                  </a:cubicBezTo>
                  <a:cubicBezTo>
                    <a:pt x="3633" y="6372"/>
                    <a:pt x="6596" y="6808"/>
                    <a:pt x="9798" y="6808"/>
                  </a:cubicBezTo>
                  <a:cubicBezTo>
                    <a:pt x="16632" y="6808"/>
                    <a:pt x="24547" y="4819"/>
                    <a:pt x="24664" y="4793"/>
                  </a:cubicBezTo>
                  <a:lnTo>
                    <a:pt x="25271" y="4633"/>
                  </a:lnTo>
                  <a:lnTo>
                    <a:pt x="25271" y="4633"/>
                  </a:lnTo>
                  <a:lnTo>
                    <a:pt x="14729" y="21015"/>
                  </a:lnTo>
                  <a:lnTo>
                    <a:pt x="16590" y="21871"/>
                  </a:lnTo>
                  <a:lnTo>
                    <a:pt x="17628" y="21919"/>
                  </a:lnTo>
                  <a:cubicBezTo>
                    <a:pt x="17628" y="21919"/>
                    <a:pt x="34037" y="4516"/>
                    <a:pt x="34435" y="1351"/>
                  </a:cubicBezTo>
                  <a:cubicBezTo>
                    <a:pt x="34558" y="345"/>
                    <a:pt x="34069" y="1"/>
                    <a:pt x="33170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3327575" y="3381400"/>
              <a:ext cx="644425" cy="501075"/>
            </a:xfrm>
            <a:custGeom>
              <a:avLst/>
              <a:gdLst/>
              <a:ahLst/>
              <a:cxnLst/>
              <a:rect l="l" t="t" r="r" b="b"/>
              <a:pathLst>
                <a:path w="25777" h="20043" extrusionOk="0">
                  <a:moveTo>
                    <a:pt x="1" y="1"/>
                  </a:moveTo>
                  <a:lnTo>
                    <a:pt x="1" y="1"/>
                  </a:lnTo>
                  <a:cubicBezTo>
                    <a:pt x="7" y="48"/>
                    <a:pt x="7" y="97"/>
                    <a:pt x="12" y="150"/>
                  </a:cubicBezTo>
                  <a:lnTo>
                    <a:pt x="273" y="271"/>
                  </a:lnTo>
                  <a:cubicBezTo>
                    <a:pt x="805" y="2208"/>
                    <a:pt x="2114" y="3479"/>
                    <a:pt x="2114" y="3479"/>
                  </a:cubicBezTo>
                  <a:lnTo>
                    <a:pt x="2050" y="3681"/>
                  </a:lnTo>
                  <a:cubicBezTo>
                    <a:pt x="3980" y="5033"/>
                    <a:pt x="7070" y="5490"/>
                    <a:pt x="10368" y="5490"/>
                  </a:cubicBezTo>
                  <a:cubicBezTo>
                    <a:pt x="12299" y="5490"/>
                    <a:pt x="14298" y="5330"/>
                    <a:pt x="16181" y="5107"/>
                  </a:cubicBezTo>
                  <a:lnTo>
                    <a:pt x="17086" y="4697"/>
                  </a:lnTo>
                  <a:lnTo>
                    <a:pt x="25234" y="3202"/>
                  </a:lnTo>
                  <a:lnTo>
                    <a:pt x="14687" y="19478"/>
                  </a:lnTo>
                  <a:lnTo>
                    <a:pt x="14836" y="19547"/>
                  </a:lnTo>
                  <a:lnTo>
                    <a:pt x="15798" y="19989"/>
                  </a:lnTo>
                  <a:lnTo>
                    <a:pt x="17096" y="20042"/>
                  </a:lnTo>
                  <a:lnTo>
                    <a:pt x="15235" y="19186"/>
                  </a:lnTo>
                  <a:lnTo>
                    <a:pt x="25777" y="2804"/>
                  </a:lnTo>
                  <a:lnTo>
                    <a:pt x="25777" y="2804"/>
                  </a:lnTo>
                  <a:lnTo>
                    <a:pt x="25170" y="2964"/>
                  </a:lnTo>
                  <a:cubicBezTo>
                    <a:pt x="25053" y="2990"/>
                    <a:pt x="17138" y="4979"/>
                    <a:pt x="10304" y="4979"/>
                  </a:cubicBezTo>
                  <a:cubicBezTo>
                    <a:pt x="7102" y="4979"/>
                    <a:pt x="4139" y="4543"/>
                    <a:pt x="2320" y="3266"/>
                  </a:cubicBezTo>
                  <a:cubicBezTo>
                    <a:pt x="1246" y="2517"/>
                    <a:pt x="639" y="1501"/>
                    <a:pt x="518" y="246"/>
                  </a:cubicBezTo>
                  <a:cubicBezTo>
                    <a:pt x="518" y="203"/>
                    <a:pt x="512" y="160"/>
                    <a:pt x="506" y="112"/>
                  </a:cubicBezTo>
                  <a:cubicBezTo>
                    <a:pt x="332" y="75"/>
                    <a:pt x="167" y="38"/>
                    <a:pt x="1" y="1"/>
                  </a:cubicBez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905;p36"/>
            <p:cNvSpPr/>
            <p:nvPr/>
          </p:nvSpPr>
          <p:spPr>
            <a:xfrm>
              <a:off x="3257925" y="2375475"/>
              <a:ext cx="463675" cy="1007000"/>
            </a:xfrm>
            <a:custGeom>
              <a:avLst/>
              <a:gdLst/>
              <a:ahLst/>
              <a:cxnLst/>
              <a:rect l="l" t="t" r="r" b="b"/>
              <a:pathLst>
                <a:path w="18547" h="40280" extrusionOk="0">
                  <a:moveTo>
                    <a:pt x="7957" y="0"/>
                  </a:moveTo>
                  <a:cubicBezTo>
                    <a:pt x="7846" y="0"/>
                    <a:pt x="7745" y="5"/>
                    <a:pt x="7644" y="5"/>
                  </a:cubicBezTo>
                  <a:cubicBezTo>
                    <a:pt x="7287" y="54"/>
                    <a:pt x="6974" y="96"/>
                    <a:pt x="6729" y="133"/>
                  </a:cubicBezTo>
                  <a:cubicBezTo>
                    <a:pt x="6574" y="187"/>
                    <a:pt x="6468" y="256"/>
                    <a:pt x="6420" y="341"/>
                  </a:cubicBezTo>
                  <a:cubicBezTo>
                    <a:pt x="5570" y="1830"/>
                    <a:pt x="1537" y="15962"/>
                    <a:pt x="1095" y="22611"/>
                  </a:cubicBezTo>
                  <a:cubicBezTo>
                    <a:pt x="687" y="28727"/>
                    <a:pt x="91" y="37472"/>
                    <a:pt x="0" y="38802"/>
                  </a:cubicBezTo>
                  <a:cubicBezTo>
                    <a:pt x="692" y="39099"/>
                    <a:pt x="3660" y="40280"/>
                    <a:pt x="7149" y="40280"/>
                  </a:cubicBezTo>
                  <a:cubicBezTo>
                    <a:pt x="7399" y="40280"/>
                    <a:pt x="7654" y="40275"/>
                    <a:pt x="7915" y="40260"/>
                  </a:cubicBezTo>
                  <a:cubicBezTo>
                    <a:pt x="9265" y="40196"/>
                    <a:pt x="11329" y="39605"/>
                    <a:pt x="14037" y="38509"/>
                  </a:cubicBezTo>
                  <a:cubicBezTo>
                    <a:pt x="15760" y="38100"/>
                    <a:pt x="17148" y="37589"/>
                    <a:pt x="18196" y="36978"/>
                  </a:cubicBezTo>
                  <a:cubicBezTo>
                    <a:pt x="18260" y="36941"/>
                    <a:pt x="18329" y="36902"/>
                    <a:pt x="18399" y="36865"/>
                  </a:cubicBezTo>
                  <a:lnTo>
                    <a:pt x="18399" y="36865"/>
                  </a:lnTo>
                  <a:lnTo>
                    <a:pt x="12021" y="39168"/>
                  </a:lnTo>
                  <a:cubicBezTo>
                    <a:pt x="12021" y="39168"/>
                    <a:pt x="5298" y="29675"/>
                    <a:pt x="7473" y="26116"/>
                  </a:cubicBezTo>
                  <a:cubicBezTo>
                    <a:pt x="9648" y="22558"/>
                    <a:pt x="18547" y="8123"/>
                    <a:pt x="18149" y="6144"/>
                  </a:cubicBezTo>
                  <a:cubicBezTo>
                    <a:pt x="18058" y="5691"/>
                    <a:pt x="17563" y="5521"/>
                    <a:pt x="16845" y="5521"/>
                  </a:cubicBezTo>
                  <a:cubicBezTo>
                    <a:pt x="14410" y="5521"/>
                    <a:pt x="9447" y="7527"/>
                    <a:pt x="9447" y="7527"/>
                  </a:cubicBezTo>
                  <a:lnTo>
                    <a:pt x="15419" y="979"/>
                  </a:lnTo>
                  <a:cubicBezTo>
                    <a:pt x="12559" y="425"/>
                    <a:pt x="9670" y="0"/>
                    <a:pt x="7957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36"/>
            <p:cNvSpPr/>
            <p:nvPr/>
          </p:nvSpPr>
          <p:spPr>
            <a:xfrm>
              <a:off x="3251400" y="2370800"/>
              <a:ext cx="485000" cy="1024075"/>
            </a:xfrm>
            <a:custGeom>
              <a:avLst/>
              <a:gdLst/>
              <a:ahLst/>
              <a:cxnLst/>
              <a:rect l="l" t="t" r="r" b="b"/>
              <a:pathLst>
                <a:path w="19400" h="40963" extrusionOk="0">
                  <a:moveTo>
                    <a:pt x="10522" y="1"/>
                  </a:moveTo>
                  <a:cubicBezTo>
                    <a:pt x="9665" y="1"/>
                    <a:pt x="8686" y="97"/>
                    <a:pt x="7905" y="192"/>
                  </a:cubicBezTo>
                  <a:cubicBezTo>
                    <a:pt x="8006" y="192"/>
                    <a:pt x="8107" y="187"/>
                    <a:pt x="8218" y="187"/>
                  </a:cubicBezTo>
                  <a:cubicBezTo>
                    <a:pt x="9931" y="187"/>
                    <a:pt x="12820" y="612"/>
                    <a:pt x="15680" y="1166"/>
                  </a:cubicBezTo>
                  <a:lnTo>
                    <a:pt x="15840" y="990"/>
                  </a:lnTo>
                  <a:cubicBezTo>
                    <a:pt x="15840" y="990"/>
                    <a:pt x="12494" y="33"/>
                    <a:pt x="10697" y="1"/>
                  </a:cubicBezTo>
                  <a:close/>
                  <a:moveTo>
                    <a:pt x="6990" y="320"/>
                  </a:moveTo>
                  <a:cubicBezTo>
                    <a:pt x="6666" y="374"/>
                    <a:pt x="6469" y="406"/>
                    <a:pt x="6469" y="406"/>
                  </a:cubicBezTo>
                  <a:lnTo>
                    <a:pt x="6096" y="612"/>
                  </a:lnTo>
                  <a:cubicBezTo>
                    <a:pt x="6054" y="714"/>
                    <a:pt x="6006" y="831"/>
                    <a:pt x="5958" y="963"/>
                  </a:cubicBezTo>
                  <a:cubicBezTo>
                    <a:pt x="5224" y="2873"/>
                    <a:pt x="3750" y="7910"/>
                    <a:pt x="2564" y="12984"/>
                  </a:cubicBezTo>
                  <a:cubicBezTo>
                    <a:pt x="2559" y="13006"/>
                    <a:pt x="2554" y="13033"/>
                    <a:pt x="2549" y="13059"/>
                  </a:cubicBezTo>
                  <a:lnTo>
                    <a:pt x="2591" y="13053"/>
                  </a:lnTo>
                  <a:lnTo>
                    <a:pt x="2591" y="13053"/>
                  </a:lnTo>
                  <a:lnTo>
                    <a:pt x="1405" y="20170"/>
                  </a:lnTo>
                  <a:lnTo>
                    <a:pt x="1108" y="22777"/>
                  </a:lnTo>
                  <a:lnTo>
                    <a:pt x="1" y="39148"/>
                  </a:lnTo>
                  <a:lnTo>
                    <a:pt x="2341" y="40238"/>
                  </a:lnTo>
                  <a:cubicBezTo>
                    <a:pt x="2564" y="40302"/>
                    <a:pt x="2799" y="40361"/>
                    <a:pt x="3048" y="40425"/>
                  </a:cubicBezTo>
                  <a:cubicBezTo>
                    <a:pt x="3214" y="40462"/>
                    <a:pt x="3379" y="40499"/>
                    <a:pt x="3553" y="40536"/>
                  </a:cubicBezTo>
                  <a:cubicBezTo>
                    <a:pt x="4675" y="40781"/>
                    <a:pt x="5995" y="40962"/>
                    <a:pt x="7405" y="40962"/>
                  </a:cubicBezTo>
                  <a:cubicBezTo>
                    <a:pt x="7665" y="40962"/>
                    <a:pt x="7931" y="40957"/>
                    <a:pt x="8197" y="40941"/>
                  </a:cubicBezTo>
                  <a:cubicBezTo>
                    <a:pt x="9607" y="40872"/>
                    <a:pt x="11723" y="40270"/>
                    <a:pt x="14447" y="39164"/>
                  </a:cubicBezTo>
                  <a:cubicBezTo>
                    <a:pt x="15165" y="38999"/>
                    <a:pt x="15830" y="38807"/>
                    <a:pt x="16436" y="38601"/>
                  </a:cubicBezTo>
                  <a:cubicBezTo>
                    <a:pt x="17856" y="37627"/>
                    <a:pt x="19399" y="36782"/>
                    <a:pt x="19399" y="36782"/>
                  </a:cubicBezTo>
                  <a:lnTo>
                    <a:pt x="19399" y="36782"/>
                  </a:lnTo>
                  <a:lnTo>
                    <a:pt x="18660" y="37052"/>
                  </a:lnTo>
                  <a:cubicBezTo>
                    <a:pt x="18590" y="37089"/>
                    <a:pt x="18521" y="37128"/>
                    <a:pt x="18457" y="37165"/>
                  </a:cubicBezTo>
                  <a:cubicBezTo>
                    <a:pt x="17409" y="37776"/>
                    <a:pt x="16021" y="38287"/>
                    <a:pt x="14298" y="38696"/>
                  </a:cubicBezTo>
                  <a:cubicBezTo>
                    <a:pt x="11590" y="39792"/>
                    <a:pt x="9526" y="40383"/>
                    <a:pt x="8176" y="40447"/>
                  </a:cubicBezTo>
                  <a:cubicBezTo>
                    <a:pt x="7915" y="40462"/>
                    <a:pt x="7660" y="40467"/>
                    <a:pt x="7410" y="40467"/>
                  </a:cubicBezTo>
                  <a:cubicBezTo>
                    <a:pt x="3921" y="40467"/>
                    <a:pt x="953" y="39286"/>
                    <a:pt x="261" y="38989"/>
                  </a:cubicBezTo>
                  <a:cubicBezTo>
                    <a:pt x="352" y="37659"/>
                    <a:pt x="948" y="28914"/>
                    <a:pt x="1356" y="22798"/>
                  </a:cubicBezTo>
                  <a:cubicBezTo>
                    <a:pt x="1798" y="16149"/>
                    <a:pt x="5831" y="2017"/>
                    <a:pt x="6681" y="528"/>
                  </a:cubicBezTo>
                  <a:cubicBezTo>
                    <a:pt x="6729" y="443"/>
                    <a:pt x="6835" y="374"/>
                    <a:pt x="6990" y="320"/>
                  </a:cubicBezTo>
                  <a:close/>
                </a:path>
              </a:pathLst>
            </a:custGeom>
            <a:solidFill>
              <a:srgbClr val="2C2D0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448200" y="3814375"/>
              <a:ext cx="1925475" cy="1022850"/>
            </a:xfrm>
            <a:custGeom>
              <a:avLst/>
              <a:gdLst/>
              <a:ahLst/>
              <a:cxnLst/>
              <a:rect l="l" t="t" r="r" b="b"/>
              <a:pathLst>
                <a:path w="77019" h="40914" extrusionOk="0">
                  <a:moveTo>
                    <a:pt x="77019" y="1"/>
                  </a:moveTo>
                  <a:lnTo>
                    <a:pt x="54483" y="5915"/>
                  </a:lnTo>
                  <a:lnTo>
                    <a:pt x="60024" y="9978"/>
                  </a:lnTo>
                  <a:lnTo>
                    <a:pt x="47094" y="19952"/>
                  </a:lnTo>
                  <a:lnTo>
                    <a:pt x="25298" y="13670"/>
                  </a:lnTo>
                  <a:lnTo>
                    <a:pt x="0" y="40913"/>
                  </a:lnTo>
                  <a:lnTo>
                    <a:pt x="16617" y="40913"/>
                  </a:lnTo>
                  <a:lnTo>
                    <a:pt x="27883" y="24015"/>
                  </a:lnTo>
                  <a:lnTo>
                    <a:pt x="47834" y="29185"/>
                  </a:lnTo>
                  <a:lnTo>
                    <a:pt x="64828" y="13302"/>
                  </a:lnTo>
                  <a:lnTo>
                    <a:pt x="69259" y="17733"/>
                  </a:lnTo>
                  <a:lnTo>
                    <a:pt x="77019" y="1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237975" y="3842150"/>
              <a:ext cx="611850" cy="397075"/>
            </a:xfrm>
            <a:custGeom>
              <a:avLst/>
              <a:gdLst/>
              <a:ahLst/>
              <a:cxnLst/>
              <a:rect l="l" t="t" r="r" b="b"/>
              <a:pathLst>
                <a:path w="24474" h="15883" extrusionOk="0">
                  <a:moveTo>
                    <a:pt x="6373" y="0"/>
                  </a:moveTo>
                  <a:lnTo>
                    <a:pt x="8958" y="5543"/>
                  </a:lnTo>
                  <a:lnTo>
                    <a:pt x="1" y="9554"/>
                  </a:lnTo>
                  <a:lnTo>
                    <a:pt x="1" y="15282"/>
                  </a:lnTo>
                  <a:lnTo>
                    <a:pt x="11915" y="10340"/>
                  </a:lnTo>
                  <a:lnTo>
                    <a:pt x="15607" y="15883"/>
                  </a:lnTo>
                  <a:lnTo>
                    <a:pt x="24473" y="2953"/>
                  </a:lnTo>
                  <a:lnTo>
                    <a:pt x="6373" y="0"/>
                  </a:ln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8" y="158043"/>
            <a:ext cx="4254385" cy="319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8512" y="345797"/>
            <a:ext cx="4334075" cy="3254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3901" y="2585490"/>
            <a:ext cx="3525438" cy="249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39F"/>
        </a:solidFill>
        <a:effectLst/>
      </p:bgPr>
    </p:bg>
    <p:spTree>
      <p:nvGrpSpPr>
        <p:cNvPr id="1" name="Shape 1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07" name="Google Shape;1207;p39"/>
          <p:cNvGrpSpPr/>
          <p:nvPr/>
        </p:nvGrpSpPr>
        <p:grpSpPr>
          <a:xfrm>
            <a:off x="7329684" y="3227983"/>
            <a:ext cx="1673725" cy="1913974"/>
            <a:chOff x="63628" y="3235151"/>
            <a:chExt cx="1673725" cy="1913974"/>
          </a:xfrm>
        </p:grpSpPr>
        <p:sp>
          <p:nvSpPr>
            <p:cNvPr id="1208" name="Google Shape;1208;p39"/>
            <p:cNvSpPr/>
            <p:nvPr/>
          </p:nvSpPr>
          <p:spPr>
            <a:xfrm>
              <a:off x="63628" y="3677292"/>
              <a:ext cx="1302713" cy="1394596"/>
            </a:xfrm>
            <a:custGeom>
              <a:avLst/>
              <a:gdLst/>
              <a:ahLst/>
              <a:cxnLst/>
              <a:rect l="l" t="t" r="r" b="b"/>
              <a:pathLst>
                <a:path w="19835" h="21234" extrusionOk="0">
                  <a:moveTo>
                    <a:pt x="4680" y="1"/>
                  </a:moveTo>
                  <a:cubicBezTo>
                    <a:pt x="4581" y="1"/>
                    <a:pt x="4544" y="124"/>
                    <a:pt x="4592" y="397"/>
                  </a:cubicBezTo>
                  <a:cubicBezTo>
                    <a:pt x="4783" y="1479"/>
                    <a:pt x="7201" y="5028"/>
                    <a:pt x="8085" y="7017"/>
                  </a:cubicBezTo>
                  <a:cubicBezTo>
                    <a:pt x="7876" y="6746"/>
                    <a:pt x="7640" y="6454"/>
                    <a:pt x="7399" y="6169"/>
                  </a:cubicBezTo>
                  <a:cubicBezTo>
                    <a:pt x="7215" y="5838"/>
                    <a:pt x="7051" y="5473"/>
                    <a:pt x="6863" y="5188"/>
                  </a:cubicBezTo>
                  <a:cubicBezTo>
                    <a:pt x="6578" y="4750"/>
                    <a:pt x="6272" y="4321"/>
                    <a:pt x="5945" y="3911"/>
                  </a:cubicBezTo>
                  <a:cubicBezTo>
                    <a:pt x="5437" y="3271"/>
                    <a:pt x="4870" y="2665"/>
                    <a:pt x="4220" y="2161"/>
                  </a:cubicBezTo>
                  <a:cubicBezTo>
                    <a:pt x="3454" y="1562"/>
                    <a:pt x="2595" y="1135"/>
                    <a:pt x="1620" y="1051"/>
                  </a:cubicBezTo>
                  <a:cubicBezTo>
                    <a:pt x="1538" y="1043"/>
                    <a:pt x="1317" y="1023"/>
                    <a:pt x="1072" y="1023"/>
                  </a:cubicBezTo>
                  <a:cubicBezTo>
                    <a:pt x="584" y="1023"/>
                    <a:pt x="0" y="1101"/>
                    <a:pt x="225" y="1500"/>
                  </a:cubicBezTo>
                  <a:cubicBezTo>
                    <a:pt x="281" y="1597"/>
                    <a:pt x="375" y="1660"/>
                    <a:pt x="469" y="1719"/>
                  </a:cubicBezTo>
                  <a:cubicBezTo>
                    <a:pt x="1370" y="2283"/>
                    <a:pt x="2368" y="2589"/>
                    <a:pt x="3322" y="3048"/>
                  </a:cubicBezTo>
                  <a:cubicBezTo>
                    <a:pt x="4745" y="3733"/>
                    <a:pt x="6617" y="5529"/>
                    <a:pt x="7396" y="6315"/>
                  </a:cubicBezTo>
                  <a:cubicBezTo>
                    <a:pt x="7504" y="6458"/>
                    <a:pt x="7636" y="6638"/>
                    <a:pt x="7789" y="6847"/>
                  </a:cubicBezTo>
                  <a:cubicBezTo>
                    <a:pt x="6625" y="5739"/>
                    <a:pt x="4830" y="5019"/>
                    <a:pt x="3812" y="5019"/>
                  </a:cubicBezTo>
                  <a:cubicBezTo>
                    <a:pt x="3613" y="5019"/>
                    <a:pt x="3444" y="5047"/>
                    <a:pt x="3314" y="5104"/>
                  </a:cubicBezTo>
                  <a:cubicBezTo>
                    <a:pt x="2337" y="5543"/>
                    <a:pt x="4428" y="6015"/>
                    <a:pt x="6199" y="6492"/>
                  </a:cubicBezTo>
                  <a:cubicBezTo>
                    <a:pt x="7343" y="6802"/>
                    <a:pt x="8011" y="7289"/>
                    <a:pt x="8339" y="7595"/>
                  </a:cubicBezTo>
                  <a:cubicBezTo>
                    <a:pt x="8679" y="8058"/>
                    <a:pt x="9055" y="8580"/>
                    <a:pt x="9435" y="9112"/>
                  </a:cubicBezTo>
                  <a:cubicBezTo>
                    <a:pt x="9483" y="9193"/>
                    <a:pt x="9528" y="9272"/>
                    <a:pt x="9574" y="9352"/>
                  </a:cubicBezTo>
                  <a:cubicBezTo>
                    <a:pt x="9299" y="9036"/>
                    <a:pt x="8982" y="8719"/>
                    <a:pt x="8663" y="8496"/>
                  </a:cubicBezTo>
                  <a:cubicBezTo>
                    <a:pt x="8126" y="8120"/>
                    <a:pt x="7025" y="7826"/>
                    <a:pt x="6163" y="7826"/>
                  </a:cubicBezTo>
                  <a:cubicBezTo>
                    <a:pt x="5576" y="7826"/>
                    <a:pt x="5100" y="7962"/>
                    <a:pt x="4989" y="8302"/>
                  </a:cubicBezTo>
                  <a:cubicBezTo>
                    <a:pt x="4717" y="9140"/>
                    <a:pt x="6498" y="8775"/>
                    <a:pt x="8019" y="9032"/>
                  </a:cubicBezTo>
                  <a:cubicBezTo>
                    <a:pt x="9063" y="9206"/>
                    <a:pt x="9814" y="9832"/>
                    <a:pt x="10182" y="10208"/>
                  </a:cubicBezTo>
                  <a:cubicBezTo>
                    <a:pt x="10217" y="10246"/>
                    <a:pt x="10249" y="10281"/>
                    <a:pt x="10283" y="10316"/>
                  </a:cubicBezTo>
                  <a:cubicBezTo>
                    <a:pt x="10454" y="10563"/>
                    <a:pt x="10617" y="10803"/>
                    <a:pt x="10771" y="11030"/>
                  </a:cubicBezTo>
                  <a:cubicBezTo>
                    <a:pt x="11129" y="11565"/>
                    <a:pt x="11467" y="12066"/>
                    <a:pt x="11801" y="12557"/>
                  </a:cubicBezTo>
                  <a:cubicBezTo>
                    <a:pt x="11372" y="12000"/>
                    <a:pt x="10736" y="11280"/>
                    <a:pt x="10015" y="10775"/>
                  </a:cubicBezTo>
                  <a:cubicBezTo>
                    <a:pt x="9149" y="10170"/>
                    <a:pt x="8089" y="9870"/>
                    <a:pt x="7277" y="9870"/>
                  </a:cubicBezTo>
                  <a:cubicBezTo>
                    <a:pt x="6847" y="9870"/>
                    <a:pt x="6487" y="9954"/>
                    <a:pt x="6262" y="10121"/>
                  </a:cubicBezTo>
                  <a:cubicBezTo>
                    <a:pt x="5607" y="10605"/>
                    <a:pt x="8592" y="11078"/>
                    <a:pt x="10057" y="11610"/>
                  </a:cubicBezTo>
                  <a:cubicBezTo>
                    <a:pt x="11163" y="12011"/>
                    <a:pt x="11919" y="12807"/>
                    <a:pt x="12221" y="13169"/>
                  </a:cubicBezTo>
                  <a:cubicBezTo>
                    <a:pt x="12698" y="13858"/>
                    <a:pt x="13172" y="14529"/>
                    <a:pt x="13679" y="15232"/>
                  </a:cubicBezTo>
                  <a:cubicBezTo>
                    <a:pt x="13015" y="14595"/>
                    <a:pt x="12051" y="13893"/>
                    <a:pt x="11073" y="13242"/>
                  </a:cubicBezTo>
                  <a:cubicBezTo>
                    <a:pt x="10289" y="12715"/>
                    <a:pt x="9484" y="12498"/>
                    <a:pt x="8837" y="12498"/>
                  </a:cubicBezTo>
                  <a:cubicBezTo>
                    <a:pt x="8254" y="12498"/>
                    <a:pt x="7797" y="12675"/>
                    <a:pt x="7598" y="12960"/>
                  </a:cubicBezTo>
                  <a:cubicBezTo>
                    <a:pt x="7176" y="13562"/>
                    <a:pt x="8450" y="13601"/>
                    <a:pt x="10813" y="14132"/>
                  </a:cubicBezTo>
                  <a:cubicBezTo>
                    <a:pt x="12504" y="14512"/>
                    <a:pt x="13638" y="15399"/>
                    <a:pt x="14142" y="15868"/>
                  </a:cubicBezTo>
                  <a:cubicBezTo>
                    <a:pt x="14357" y="16165"/>
                    <a:pt x="14577" y="16464"/>
                    <a:pt x="14810" y="16780"/>
                  </a:cubicBezTo>
                  <a:cubicBezTo>
                    <a:pt x="15075" y="17135"/>
                    <a:pt x="15384" y="17501"/>
                    <a:pt x="15711" y="17859"/>
                  </a:cubicBezTo>
                  <a:cubicBezTo>
                    <a:pt x="15311" y="17675"/>
                    <a:pt x="14723" y="17410"/>
                    <a:pt x="14069" y="17125"/>
                  </a:cubicBezTo>
                  <a:cubicBezTo>
                    <a:pt x="13339" y="16804"/>
                    <a:pt x="12632" y="16460"/>
                    <a:pt x="11961" y="16032"/>
                  </a:cubicBezTo>
                  <a:cubicBezTo>
                    <a:pt x="11376" y="15664"/>
                    <a:pt x="10643" y="15277"/>
                    <a:pt x="9921" y="15277"/>
                  </a:cubicBezTo>
                  <a:cubicBezTo>
                    <a:pt x="9680" y="15277"/>
                    <a:pt x="9441" y="15319"/>
                    <a:pt x="9209" y="15420"/>
                  </a:cubicBezTo>
                  <a:cubicBezTo>
                    <a:pt x="8896" y="15555"/>
                    <a:pt x="8759" y="15817"/>
                    <a:pt x="8899" y="16133"/>
                  </a:cubicBezTo>
                  <a:cubicBezTo>
                    <a:pt x="8982" y="16328"/>
                    <a:pt x="9167" y="16460"/>
                    <a:pt x="9351" y="16565"/>
                  </a:cubicBezTo>
                  <a:cubicBezTo>
                    <a:pt x="10370" y="17138"/>
                    <a:pt x="11648" y="17299"/>
                    <a:pt x="12775" y="17564"/>
                  </a:cubicBezTo>
                  <a:cubicBezTo>
                    <a:pt x="14166" y="17887"/>
                    <a:pt x="15356" y="18029"/>
                    <a:pt x="15913" y="18081"/>
                  </a:cubicBezTo>
                  <a:cubicBezTo>
                    <a:pt x="16219" y="18405"/>
                    <a:pt x="16536" y="18725"/>
                    <a:pt x="16849" y="19031"/>
                  </a:cubicBezTo>
                  <a:cubicBezTo>
                    <a:pt x="16772" y="19041"/>
                    <a:pt x="16637" y="19067"/>
                    <a:pt x="16372" y="19115"/>
                  </a:cubicBezTo>
                  <a:cubicBezTo>
                    <a:pt x="16339" y="19121"/>
                    <a:pt x="16299" y="19123"/>
                    <a:pt x="16253" y="19123"/>
                  </a:cubicBezTo>
                  <a:cubicBezTo>
                    <a:pt x="15499" y="19123"/>
                    <a:pt x="13009" y="18419"/>
                    <a:pt x="11738" y="18248"/>
                  </a:cubicBezTo>
                  <a:cubicBezTo>
                    <a:pt x="11614" y="18231"/>
                    <a:pt x="11492" y="18223"/>
                    <a:pt x="11374" y="18223"/>
                  </a:cubicBezTo>
                  <a:cubicBezTo>
                    <a:pt x="10203" y="18223"/>
                    <a:pt x="9412" y="18997"/>
                    <a:pt x="10743" y="19480"/>
                  </a:cubicBezTo>
                  <a:cubicBezTo>
                    <a:pt x="11143" y="19625"/>
                    <a:pt x="11709" y="19677"/>
                    <a:pt x="12319" y="19677"/>
                  </a:cubicBezTo>
                  <a:cubicBezTo>
                    <a:pt x="13940" y="19677"/>
                    <a:pt x="15878" y="19306"/>
                    <a:pt x="15878" y="19306"/>
                  </a:cubicBezTo>
                  <a:lnTo>
                    <a:pt x="16939" y="19118"/>
                  </a:lnTo>
                  <a:cubicBezTo>
                    <a:pt x="18188" y="20315"/>
                    <a:pt x="19340" y="21233"/>
                    <a:pt x="19340" y="21233"/>
                  </a:cubicBezTo>
                  <a:lnTo>
                    <a:pt x="19834" y="20910"/>
                  </a:lnTo>
                  <a:cubicBezTo>
                    <a:pt x="19834" y="20910"/>
                    <a:pt x="18825" y="20618"/>
                    <a:pt x="17138" y="18993"/>
                  </a:cubicBezTo>
                  <a:cubicBezTo>
                    <a:pt x="17117" y="18868"/>
                    <a:pt x="17092" y="18593"/>
                    <a:pt x="17130" y="18029"/>
                  </a:cubicBezTo>
                  <a:cubicBezTo>
                    <a:pt x="17256" y="16228"/>
                    <a:pt x="18766" y="14198"/>
                    <a:pt x="17639" y="12438"/>
                  </a:cubicBezTo>
                  <a:cubicBezTo>
                    <a:pt x="17469" y="12177"/>
                    <a:pt x="17181" y="11987"/>
                    <a:pt x="16906" y="11987"/>
                  </a:cubicBezTo>
                  <a:cubicBezTo>
                    <a:pt x="16733" y="11987"/>
                    <a:pt x="16567" y="12062"/>
                    <a:pt x="16438" y="12240"/>
                  </a:cubicBezTo>
                  <a:cubicBezTo>
                    <a:pt x="16194" y="12570"/>
                    <a:pt x="16205" y="13134"/>
                    <a:pt x="16274" y="13520"/>
                  </a:cubicBezTo>
                  <a:cubicBezTo>
                    <a:pt x="16512" y="14800"/>
                    <a:pt x="16908" y="15939"/>
                    <a:pt x="16800" y="17267"/>
                  </a:cubicBezTo>
                  <a:cubicBezTo>
                    <a:pt x="16796" y="17326"/>
                    <a:pt x="16793" y="18221"/>
                    <a:pt x="16846" y="18704"/>
                  </a:cubicBezTo>
                  <a:cubicBezTo>
                    <a:pt x="16619" y="18474"/>
                    <a:pt x="16379" y="18221"/>
                    <a:pt x="16128" y="17943"/>
                  </a:cubicBezTo>
                  <a:cubicBezTo>
                    <a:pt x="15927" y="17438"/>
                    <a:pt x="15760" y="16912"/>
                    <a:pt x="15642" y="16384"/>
                  </a:cubicBezTo>
                  <a:cubicBezTo>
                    <a:pt x="15328" y="14975"/>
                    <a:pt x="15677" y="13485"/>
                    <a:pt x="15450" y="12048"/>
                  </a:cubicBezTo>
                  <a:cubicBezTo>
                    <a:pt x="15400" y="11734"/>
                    <a:pt x="15040" y="11108"/>
                    <a:pt x="14713" y="11108"/>
                  </a:cubicBezTo>
                  <a:cubicBezTo>
                    <a:pt x="14583" y="11108"/>
                    <a:pt x="14459" y="11206"/>
                    <a:pt x="14361" y="11460"/>
                  </a:cubicBezTo>
                  <a:cubicBezTo>
                    <a:pt x="14208" y="11865"/>
                    <a:pt x="14392" y="12623"/>
                    <a:pt x="14413" y="13047"/>
                  </a:cubicBezTo>
                  <a:cubicBezTo>
                    <a:pt x="14479" y="14254"/>
                    <a:pt x="14587" y="15518"/>
                    <a:pt x="15050" y="16648"/>
                  </a:cubicBezTo>
                  <a:cubicBezTo>
                    <a:pt x="14980" y="16562"/>
                    <a:pt x="14914" y="16474"/>
                    <a:pt x="14848" y="16390"/>
                  </a:cubicBezTo>
                  <a:cubicBezTo>
                    <a:pt x="14737" y="16077"/>
                    <a:pt x="14236" y="14644"/>
                    <a:pt x="13930" y="12929"/>
                  </a:cubicBezTo>
                  <a:cubicBezTo>
                    <a:pt x="13585" y="10984"/>
                    <a:pt x="13665" y="9339"/>
                    <a:pt x="13042" y="8813"/>
                  </a:cubicBezTo>
                  <a:cubicBezTo>
                    <a:pt x="12979" y="8759"/>
                    <a:pt x="12922" y="8734"/>
                    <a:pt x="12872" y="8734"/>
                  </a:cubicBezTo>
                  <a:cubicBezTo>
                    <a:pt x="12432" y="8734"/>
                    <a:pt x="12494" y="10684"/>
                    <a:pt x="12997" y="12724"/>
                  </a:cubicBezTo>
                  <a:cubicBezTo>
                    <a:pt x="13310" y="13986"/>
                    <a:pt x="13853" y="14999"/>
                    <a:pt x="14274" y="15646"/>
                  </a:cubicBezTo>
                  <a:cubicBezTo>
                    <a:pt x="13617" y="14787"/>
                    <a:pt x="12959" y="13906"/>
                    <a:pt x="12337" y="13055"/>
                  </a:cubicBezTo>
                  <a:cubicBezTo>
                    <a:pt x="12058" y="12591"/>
                    <a:pt x="11372" y="11335"/>
                    <a:pt x="11296" y="9968"/>
                  </a:cubicBezTo>
                  <a:cubicBezTo>
                    <a:pt x="11202" y="8242"/>
                    <a:pt x="11112" y="6837"/>
                    <a:pt x="10325" y="5974"/>
                  </a:cubicBezTo>
                  <a:cubicBezTo>
                    <a:pt x="10095" y="5721"/>
                    <a:pt x="9929" y="5598"/>
                    <a:pt x="9823" y="5598"/>
                  </a:cubicBezTo>
                  <a:cubicBezTo>
                    <a:pt x="9569" y="5598"/>
                    <a:pt x="9672" y="6321"/>
                    <a:pt x="10103" y="7700"/>
                  </a:cubicBezTo>
                  <a:cubicBezTo>
                    <a:pt x="10524" y="9039"/>
                    <a:pt x="11021" y="10834"/>
                    <a:pt x="11606" y="12045"/>
                  </a:cubicBezTo>
                  <a:cubicBezTo>
                    <a:pt x="11118" y="11374"/>
                    <a:pt x="10662" y="10733"/>
                    <a:pt x="10252" y="10153"/>
                  </a:cubicBezTo>
                  <a:cubicBezTo>
                    <a:pt x="9984" y="9554"/>
                    <a:pt x="9326" y="8006"/>
                    <a:pt x="9132" y="6670"/>
                  </a:cubicBezTo>
                  <a:cubicBezTo>
                    <a:pt x="8925" y="5269"/>
                    <a:pt x="8672" y="4415"/>
                    <a:pt x="8340" y="4415"/>
                  </a:cubicBezTo>
                  <a:cubicBezTo>
                    <a:pt x="8270" y="4415"/>
                    <a:pt x="8197" y="4452"/>
                    <a:pt x="8120" y="4530"/>
                  </a:cubicBezTo>
                  <a:cubicBezTo>
                    <a:pt x="7807" y="4840"/>
                    <a:pt x="8339" y="6903"/>
                    <a:pt x="9159" y="8583"/>
                  </a:cubicBezTo>
                  <a:cubicBezTo>
                    <a:pt x="8819" y="8086"/>
                    <a:pt x="8558" y="7703"/>
                    <a:pt x="8408" y="7477"/>
                  </a:cubicBezTo>
                  <a:cubicBezTo>
                    <a:pt x="8342" y="7372"/>
                    <a:pt x="8266" y="7265"/>
                    <a:pt x="8182" y="7150"/>
                  </a:cubicBezTo>
                  <a:cubicBezTo>
                    <a:pt x="7990" y="6468"/>
                    <a:pt x="7507" y="4864"/>
                    <a:pt x="6763" y="3125"/>
                  </a:cubicBezTo>
                  <a:cubicBezTo>
                    <a:pt x="6003" y="1356"/>
                    <a:pt x="5007" y="1"/>
                    <a:pt x="4680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209;p39"/>
            <p:cNvSpPr/>
            <p:nvPr/>
          </p:nvSpPr>
          <p:spPr>
            <a:xfrm>
              <a:off x="992899" y="3235151"/>
              <a:ext cx="675887" cy="1824652"/>
            </a:xfrm>
            <a:custGeom>
              <a:avLst/>
              <a:gdLst/>
              <a:ahLst/>
              <a:cxnLst/>
              <a:rect l="l" t="t" r="r" b="b"/>
              <a:pathLst>
                <a:path w="10291" h="27782" extrusionOk="0">
                  <a:moveTo>
                    <a:pt x="5167" y="0"/>
                  </a:moveTo>
                  <a:cubicBezTo>
                    <a:pt x="5063" y="0"/>
                    <a:pt x="4983" y="60"/>
                    <a:pt x="4947" y="212"/>
                  </a:cubicBezTo>
                  <a:cubicBezTo>
                    <a:pt x="4923" y="320"/>
                    <a:pt x="4947" y="431"/>
                    <a:pt x="4975" y="540"/>
                  </a:cubicBezTo>
                  <a:cubicBezTo>
                    <a:pt x="5250" y="1566"/>
                    <a:pt x="5769" y="2470"/>
                    <a:pt x="6151" y="3455"/>
                  </a:cubicBezTo>
                  <a:cubicBezTo>
                    <a:pt x="6725" y="4927"/>
                    <a:pt x="6867" y="7519"/>
                    <a:pt x="6902" y="8625"/>
                  </a:cubicBezTo>
                  <a:cubicBezTo>
                    <a:pt x="6882" y="8802"/>
                    <a:pt x="6857" y="9025"/>
                    <a:pt x="6826" y="9282"/>
                  </a:cubicBezTo>
                  <a:cubicBezTo>
                    <a:pt x="6715" y="7362"/>
                    <a:pt x="5563" y="5237"/>
                    <a:pt x="4746" y="4958"/>
                  </a:cubicBezTo>
                  <a:cubicBezTo>
                    <a:pt x="4658" y="4928"/>
                    <a:pt x="4588" y="4914"/>
                    <a:pt x="4532" y="4914"/>
                  </a:cubicBezTo>
                  <a:cubicBezTo>
                    <a:pt x="3938" y="4914"/>
                    <a:pt x="5017" y="6515"/>
                    <a:pt x="5904" y="7940"/>
                  </a:cubicBezTo>
                  <a:cubicBezTo>
                    <a:pt x="6530" y="8945"/>
                    <a:pt x="6687" y="9759"/>
                    <a:pt x="6718" y="10205"/>
                  </a:cubicBezTo>
                  <a:cubicBezTo>
                    <a:pt x="6649" y="10775"/>
                    <a:pt x="6568" y="11416"/>
                    <a:pt x="6485" y="12063"/>
                  </a:cubicBezTo>
                  <a:cubicBezTo>
                    <a:pt x="6461" y="12153"/>
                    <a:pt x="6440" y="12243"/>
                    <a:pt x="6422" y="12330"/>
                  </a:cubicBezTo>
                  <a:cubicBezTo>
                    <a:pt x="6437" y="11912"/>
                    <a:pt x="6422" y="11464"/>
                    <a:pt x="6339" y="11082"/>
                  </a:cubicBezTo>
                  <a:cubicBezTo>
                    <a:pt x="6131" y="10107"/>
                    <a:pt x="4837" y="8375"/>
                    <a:pt x="4022" y="8375"/>
                  </a:cubicBezTo>
                  <a:cubicBezTo>
                    <a:pt x="3937" y="8375"/>
                    <a:pt x="3858" y="8394"/>
                    <a:pt x="3785" y="8434"/>
                  </a:cubicBezTo>
                  <a:cubicBezTo>
                    <a:pt x="3013" y="8861"/>
                    <a:pt x="4568" y="9808"/>
                    <a:pt x="5504" y="11036"/>
                  </a:cubicBezTo>
                  <a:cubicBezTo>
                    <a:pt x="6144" y="11875"/>
                    <a:pt x="6270" y="12845"/>
                    <a:pt x="6283" y="13370"/>
                  </a:cubicBezTo>
                  <a:cubicBezTo>
                    <a:pt x="6280" y="13423"/>
                    <a:pt x="6280" y="13471"/>
                    <a:pt x="6280" y="13520"/>
                  </a:cubicBezTo>
                  <a:cubicBezTo>
                    <a:pt x="6238" y="13816"/>
                    <a:pt x="6193" y="14101"/>
                    <a:pt x="6148" y="14372"/>
                  </a:cubicBezTo>
                  <a:cubicBezTo>
                    <a:pt x="6047" y="15009"/>
                    <a:pt x="5953" y="15607"/>
                    <a:pt x="5862" y="16192"/>
                  </a:cubicBezTo>
                  <a:cubicBezTo>
                    <a:pt x="5928" y="15493"/>
                    <a:pt x="5956" y="14533"/>
                    <a:pt x="5772" y="13673"/>
                  </a:cubicBezTo>
                  <a:cubicBezTo>
                    <a:pt x="5438" y="12090"/>
                    <a:pt x="4283" y="10723"/>
                    <a:pt x="3476" y="10632"/>
                  </a:cubicBezTo>
                  <a:cubicBezTo>
                    <a:pt x="3461" y="10631"/>
                    <a:pt x="3447" y="10630"/>
                    <a:pt x="3434" y="10630"/>
                  </a:cubicBezTo>
                  <a:cubicBezTo>
                    <a:pt x="2736" y="10630"/>
                    <a:pt x="4539" y="12951"/>
                    <a:pt x="5232" y="14313"/>
                  </a:cubicBezTo>
                  <a:cubicBezTo>
                    <a:pt x="5769" y="15361"/>
                    <a:pt x="5779" y="16457"/>
                    <a:pt x="5751" y="16930"/>
                  </a:cubicBezTo>
                  <a:cubicBezTo>
                    <a:pt x="5629" y="17757"/>
                    <a:pt x="5518" y="18568"/>
                    <a:pt x="5406" y="19427"/>
                  </a:cubicBezTo>
                  <a:cubicBezTo>
                    <a:pt x="5358" y="18509"/>
                    <a:pt x="5131" y="17340"/>
                    <a:pt x="4863" y="16199"/>
                  </a:cubicBezTo>
                  <a:cubicBezTo>
                    <a:pt x="4481" y="14563"/>
                    <a:pt x="3392" y="13603"/>
                    <a:pt x="2666" y="13603"/>
                  </a:cubicBezTo>
                  <a:cubicBezTo>
                    <a:pt x="2614" y="13603"/>
                    <a:pt x="2563" y="13608"/>
                    <a:pt x="2515" y="13618"/>
                  </a:cubicBezTo>
                  <a:cubicBezTo>
                    <a:pt x="1795" y="13770"/>
                    <a:pt x="2700" y="14668"/>
                    <a:pt x="4063" y="16669"/>
                  </a:cubicBezTo>
                  <a:cubicBezTo>
                    <a:pt x="5041" y="18102"/>
                    <a:pt x="5264" y="19522"/>
                    <a:pt x="5313" y="20211"/>
                  </a:cubicBezTo>
                  <a:cubicBezTo>
                    <a:pt x="5268" y="20572"/>
                    <a:pt x="5226" y="20945"/>
                    <a:pt x="5181" y="21335"/>
                  </a:cubicBezTo>
                  <a:cubicBezTo>
                    <a:pt x="5131" y="21776"/>
                    <a:pt x="5107" y="22250"/>
                    <a:pt x="5101" y="22737"/>
                  </a:cubicBezTo>
                  <a:cubicBezTo>
                    <a:pt x="4934" y="22329"/>
                    <a:pt x="4686" y="21735"/>
                    <a:pt x="4401" y="21081"/>
                  </a:cubicBezTo>
                  <a:cubicBezTo>
                    <a:pt x="4088" y="20346"/>
                    <a:pt x="3806" y="19612"/>
                    <a:pt x="3604" y="18843"/>
                  </a:cubicBezTo>
                  <a:cubicBezTo>
                    <a:pt x="3375" y="17953"/>
                    <a:pt x="2971" y="16856"/>
                    <a:pt x="2014" y="16516"/>
                  </a:cubicBezTo>
                  <a:cubicBezTo>
                    <a:pt x="1929" y="16485"/>
                    <a:pt x="1846" y="16470"/>
                    <a:pt x="1769" y="16470"/>
                  </a:cubicBezTo>
                  <a:cubicBezTo>
                    <a:pt x="1555" y="16470"/>
                    <a:pt x="1382" y="16588"/>
                    <a:pt x="1298" y="16829"/>
                  </a:cubicBezTo>
                  <a:cubicBezTo>
                    <a:pt x="1228" y="17027"/>
                    <a:pt x="1273" y="17246"/>
                    <a:pt x="1336" y="17449"/>
                  </a:cubicBezTo>
                  <a:cubicBezTo>
                    <a:pt x="1687" y="18565"/>
                    <a:pt x="2512" y="19557"/>
                    <a:pt x="3156" y="20517"/>
                  </a:cubicBezTo>
                  <a:cubicBezTo>
                    <a:pt x="3952" y="21703"/>
                    <a:pt x="4728" y="22618"/>
                    <a:pt x="5097" y="23035"/>
                  </a:cubicBezTo>
                  <a:cubicBezTo>
                    <a:pt x="5097" y="23485"/>
                    <a:pt x="5111" y="23933"/>
                    <a:pt x="5135" y="24368"/>
                  </a:cubicBezTo>
                  <a:cubicBezTo>
                    <a:pt x="5069" y="24326"/>
                    <a:pt x="4951" y="24250"/>
                    <a:pt x="4728" y="24108"/>
                  </a:cubicBezTo>
                  <a:cubicBezTo>
                    <a:pt x="4248" y="23795"/>
                    <a:pt x="2793" y="21365"/>
                    <a:pt x="1931" y="20308"/>
                  </a:cubicBezTo>
                  <a:cubicBezTo>
                    <a:pt x="1509" y="19793"/>
                    <a:pt x="957" y="19503"/>
                    <a:pt x="584" y="19503"/>
                  </a:cubicBezTo>
                  <a:cubicBezTo>
                    <a:pt x="194" y="19503"/>
                    <a:pt x="1" y="19821"/>
                    <a:pt x="362" y="20530"/>
                  </a:cubicBezTo>
                  <a:cubicBezTo>
                    <a:pt x="1072" y="21919"/>
                    <a:pt x="4237" y="23909"/>
                    <a:pt x="4237" y="23909"/>
                  </a:cubicBezTo>
                  <a:lnTo>
                    <a:pt x="5139" y="24497"/>
                  </a:lnTo>
                  <a:cubicBezTo>
                    <a:pt x="5236" y="26223"/>
                    <a:pt x="5452" y="27681"/>
                    <a:pt x="5452" y="27681"/>
                  </a:cubicBezTo>
                  <a:lnTo>
                    <a:pt x="6032" y="27782"/>
                  </a:lnTo>
                  <a:cubicBezTo>
                    <a:pt x="6032" y="27782"/>
                    <a:pt x="5494" y="26880"/>
                    <a:pt x="5369" y="24538"/>
                  </a:cubicBezTo>
                  <a:cubicBezTo>
                    <a:pt x="5438" y="24434"/>
                    <a:pt x="5608" y="24215"/>
                    <a:pt x="6022" y="23832"/>
                  </a:cubicBezTo>
                  <a:cubicBezTo>
                    <a:pt x="7344" y="22597"/>
                    <a:pt x="9832" y="22149"/>
                    <a:pt x="10207" y="20092"/>
                  </a:cubicBezTo>
                  <a:cubicBezTo>
                    <a:pt x="10291" y="19635"/>
                    <a:pt x="10069" y="19112"/>
                    <a:pt x="9599" y="19112"/>
                  </a:cubicBezTo>
                  <a:cubicBezTo>
                    <a:pt x="9557" y="19112"/>
                    <a:pt x="9513" y="19116"/>
                    <a:pt x="9467" y="19125"/>
                  </a:cubicBezTo>
                  <a:cubicBezTo>
                    <a:pt x="9063" y="19202"/>
                    <a:pt x="8684" y="19623"/>
                    <a:pt x="8475" y="19949"/>
                  </a:cubicBezTo>
                  <a:cubicBezTo>
                    <a:pt x="7776" y="21049"/>
                    <a:pt x="7289" y="22149"/>
                    <a:pt x="6300" y="23046"/>
                  </a:cubicBezTo>
                  <a:cubicBezTo>
                    <a:pt x="6255" y="23088"/>
                    <a:pt x="5647" y="23739"/>
                    <a:pt x="5354" y="24132"/>
                  </a:cubicBezTo>
                  <a:cubicBezTo>
                    <a:pt x="5344" y="23808"/>
                    <a:pt x="5340" y="23456"/>
                    <a:pt x="5351" y="23085"/>
                  </a:cubicBezTo>
                  <a:cubicBezTo>
                    <a:pt x="5546" y="22576"/>
                    <a:pt x="5782" y="22079"/>
                    <a:pt x="6057" y="21613"/>
                  </a:cubicBezTo>
                  <a:cubicBezTo>
                    <a:pt x="6791" y="20367"/>
                    <a:pt x="8061" y="19515"/>
                    <a:pt x="8876" y="18311"/>
                  </a:cubicBezTo>
                  <a:cubicBezTo>
                    <a:pt x="9090" y="17995"/>
                    <a:pt x="9281" y="17054"/>
                    <a:pt x="8792" y="17054"/>
                  </a:cubicBezTo>
                  <a:cubicBezTo>
                    <a:pt x="8709" y="17054"/>
                    <a:pt x="8607" y="17081"/>
                    <a:pt x="8482" y="17142"/>
                  </a:cubicBezTo>
                  <a:cubicBezTo>
                    <a:pt x="8096" y="17330"/>
                    <a:pt x="7710" y="18008"/>
                    <a:pt x="7435" y="18335"/>
                  </a:cubicBezTo>
                  <a:cubicBezTo>
                    <a:pt x="6659" y="19260"/>
                    <a:pt x="5876" y="20256"/>
                    <a:pt x="5445" y="21401"/>
                  </a:cubicBezTo>
                  <a:cubicBezTo>
                    <a:pt x="5455" y="21293"/>
                    <a:pt x="5462" y="21185"/>
                    <a:pt x="5473" y="21073"/>
                  </a:cubicBezTo>
                  <a:cubicBezTo>
                    <a:pt x="5605" y="20771"/>
                    <a:pt x="6217" y="19379"/>
                    <a:pt x="7164" y="17918"/>
                  </a:cubicBezTo>
                  <a:cubicBezTo>
                    <a:pt x="8238" y="16265"/>
                    <a:pt x="9422" y="15111"/>
                    <a:pt x="9324" y="14306"/>
                  </a:cubicBezTo>
                  <a:cubicBezTo>
                    <a:pt x="9306" y="14160"/>
                    <a:pt x="9243" y="14092"/>
                    <a:pt x="9146" y="14092"/>
                  </a:cubicBezTo>
                  <a:cubicBezTo>
                    <a:pt x="8706" y="14092"/>
                    <a:pt x="7557" y="15461"/>
                    <a:pt x="6621" y="17131"/>
                  </a:cubicBezTo>
                  <a:cubicBezTo>
                    <a:pt x="5987" y="18269"/>
                    <a:pt x="5695" y="19379"/>
                    <a:pt x="5560" y="20141"/>
                  </a:cubicBezTo>
                  <a:cubicBezTo>
                    <a:pt x="5668" y="19063"/>
                    <a:pt x="5789" y="17970"/>
                    <a:pt x="5915" y="16922"/>
                  </a:cubicBezTo>
                  <a:cubicBezTo>
                    <a:pt x="6026" y="16394"/>
                    <a:pt x="6381" y="15006"/>
                    <a:pt x="7261" y="13955"/>
                  </a:cubicBezTo>
                  <a:cubicBezTo>
                    <a:pt x="8367" y="12633"/>
                    <a:pt x="9261" y="11541"/>
                    <a:pt x="9276" y="10375"/>
                  </a:cubicBezTo>
                  <a:cubicBezTo>
                    <a:pt x="9281" y="9940"/>
                    <a:pt x="9219" y="9727"/>
                    <a:pt x="9093" y="9727"/>
                  </a:cubicBezTo>
                  <a:cubicBezTo>
                    <a:pt x="8882" y="9727"/>
                    <a:pt x="8491" y="10330"/>
                    <a:pt x="7936" y="11485"/>
                  </a:cubicBezTo>
                  <a:cubicBezTo>
                    <a:pt x="7327" y="12747"/>
                    <a:pt x="6467" y="14401"/>
                    <a:pt x="6067" y="15687"/>
                  </a:cubicBezTo>
                  <a:cubicBezTo>
                    <a:pt x="6172" y="14863"/>
                    <a:pt x="6276" y="14083"/>
                    <a:pt x="6374" y="13381"/>
                  </a:cubicBezTo>
                  <a:cubicBezTo>
                    <a:pt x="6583" y="12758"/>
                    <a:pt x="7156" y="11178"/>
                    <a:pt x="7925" y="10069"/>
                  </a:cubicBezTo>
                  <a:cubicBezTo>
                    <a:pt x="8890" y="8679"/>
                    <a:pt x="9272" y="7814"/>
                    <a:pt x="8675" y="7814"/>
                  </a:cubicBezTo>
                  <a:cubicBezTo>
                    <a:pt x="8666" y="7814"/>
                    <a:pt x="8658" y="7814"/>
                    <a:pt x="8649" y="7814"/>
                  </a:cubicBezTo>
                  <a:cubicBezTo>
                    <a:pt x="8208" y="7828"/>
                    <a:pt x="7191" y="9696"/>
                    <a:pt x="6645" y="11485"/>
                  </a:cubicBezTo>
                  <a:cubicBezTo>
                    <a:pt x="6732" y="10890"/>
                    <a:pt x="6805" y="10434"/>
                    <a:pt x="6851" y="10166"/>
                  </a:cubicBezTo>
                  <a:cubicBezTo>
                    <a:pt x="6872" y="10045"/>
                    <a:pt x="6888" y="9913"/>
                    <a:pt x="6906" y="9773"/>
                  </a:cubicBezTo>
                  <a:cubicBezTo>
                    <a:pt x="7230" y="9144"/>
                    <a:pt x="7974" y="7641"/>
                    <a:pt x="8614" y="5859"/>
                  </a:cubicBezTo>
                  <a:cubicBezTo>
                    <a:pt x="9318" y="3911"/>
                    <a:pt x="9490" y="2130"/>
                    <a:pt x="9163" y="2130"/>
                  </a:cubicBezTo>
                  <a:cubicBezTo>
                    <a:pt x="9094" y="2130"/>
                    <a:pt x="9002" y="2209"/>
                    <a:pt x="8889" y="2383"/>
                  </a:cubicBezTo>
                  <a:cubicBezTo>
                    <a:pt x="8291" y="3309"/>
                    <a:pt x="7636" y="7550"/>
                    <a:pt x="6923" y="9610"/>
                  </a:cubicBezTo>
                  <a:cubicBezTo>
                    <a:pt x="6958" y="9269"/>
                    <a:pt x="6986" y="8893"/>
                    <a:pt x="7004" y="8521"/>
                  </a:cubicBezTo>
                  <a:cubicBezTo>
                    <a:pt x="7094" y="8152"/>
                    <a:pt x="7226" y="7773"/>
                    <a:pt x="7282" y="7439"/>
                  </a:cubicBezTo>
                  <a:cubicBezTo>
                    <a:pt x="7373" y="6920"/>
                    <a:pt x="7442" y="6401"/>
                    <a:pt x="7484" y="5876"/>
                  </a:cubicBezTo>
                  <a:cubicBezTo>
                    <a:pt x="7546" y="5062"/>
                    <a:pt x="7543" y="4235"/>
                    <a:pt x="7414" y="3424"/>
                  </a:cubicBezTo>
                  <a:cubicBezTo>
                    <a:pt x="7261" y="2460"/>
                    <a:pt x="6927" y="1563"/>
                    <a:pt x="6273" y="835"/>
                  </a:cubicBezTo>
                  <a:cubicBezTo>
                    <a:pt x="6146" y="693"/>
                    <a:pt x="5520" y="0"/>
                    <a:pt x="5167" y="0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210;p39"/>
            <p:cNvSpPr/>
            <p:nvPr/>
          </p:nvSpPr>
          <p:spPr>
            <a:xfrm>
              <a:off x="921113" y="4947692"/>
              <a:ext cx="816240" cy="201433"/>
            </a:xfrm>
            <a:custGeom>
              <a:avLst/>
              <a:gdLst/>
              <a:ahLst/>
              <a:cxnLst/>
              <a:rect l="l" t="t" r="r" b="b"/>
              <a:pathLst>
                <a:path w="12428" h="3067" extrusionOk="0">
                  <a:moveTo>
                    <a:pt x="8804" y="1"/>
                  </a:moveTo>
                  <a:cubicBezTo>
                    <a:pt x="8351" y="1"/>
                    <a:pt x="7700" y="1581"/>
                    <a:pt x="7700" y="1581"/>
                  </a:cubicBezTo>
                  <a:cubicBezTo>
                    <a:pt x="7700" y="1581"/>
                    <a:pt x="7429" y="771"/>
                    <a:pt x="7160" y="228"/>
                  </a:cubicBezTo>
                  <a:cubicBezTo>
                    <a:pt x="7127" y="161"/>
                    <a:pt x="7092" y="132"/>
                    <a:pt x="7058" y="132"/>
                  </a:cubicBezTo>
                  <a:cubicBezTo>
                    <a:pt x="6809" y="132"/>
                    <a:pt x="6545" y="1606"/>
                    <a:pt x="6545" y="1606"/>
                  </a:cubicBezTo>
                  <a:cubicBezTo>
                    <a:pt x="6545" y="1606"/>
                    <a:pt x="5675" y="92"/>
                    <a:pt x="5132" y="92"/>
                  </a:cubicBezTo>
                  <a:cubicBezTo>
                    <a:pt x="4593" y="92"/>
                    <a:pt x="4864" y="1445"/>
                    <a:pt x="4864" y="1445"/>
                  </a:cubicBezTo>
                  <a:cubicBezTo>
                    <a:pt x="4864" y="1445"/>
                    <a:pt x="3918" y="771"/>
                    <a:pt x="3511" y="634"/>
                  </a:cubicBezTo>
                  <a:cubicBezTo>
                    <a:pt x="3493" y="629"/>
                    <a:pt x="3478" y="626"/>
                    <a:pt x="3466" y="626"/>
                  </a:cubicBezTo>
                  <a:cubicBezTo>
                    <a:pt x="3199" y="626"/>
                    <a:pt x="4186" y="1985"/>
                    <a:pt x="4186" y="1985"/>
                  </a:cubicBezTo>
                  <a:lnTo>
                    <a:pt x="2565" y="2391"/>
                  </a:lnTo>
                  <a:lnTo>
                    <a:pt x="0" y="3067"/>
                  </a:lnTo>
                  <a:lnTo>
                    <a:pt x="12428" y="3067"/>
                  </a:lnTo>
                  <a:lnTo>
                    <a:pt x="9725" y="2524"/>
                  </a:lnTo>
                  <a:lnTo>
                    <a:pt x="10268" y="1985"/>
                  </a:lnTo>
                  <a:lnTo>
                    <a:pt x="8914" y="2120"/>
                  </a:lnTo>
                  <a:cubicBezTo>
                    <a:pt x="8914" y="2120"/>
                    <a:pt x="9457" y="1174"/>
                    <a:pt x="9050" y="228"/>
                  </a:cubicBezTo>
                  <a:cubicBezTo>
                    <a:pt x="8981" y="67"/>
                    <a:pt x="8897" y="1"/>
                    <a:pt x="8804" y="1"/>
                  </a:cubicBez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1" name="Google Shape;1211;p39"/>
          <p:cNvSpPr/>
          <p:nvPr/>
        </p:nvSpPr>
        <p:spPr>
          <a:xfrm>
            <a:off x="398306" y="4202183"/>
            <a:ext cx="808621" cy="865629"/>
          </a:xfrm>
          <a:custGeom>
            <a:avLst/>
            <a:gdLst/>
            <a:ahLst/>
            <a:cxnLst/>
            <a:rect l="l" t="t" r="r" b="b"/>
            <a:pathLst>
              <a:path w="12312" h="13180" extrusionOk="0">
                <a:moveTo>
                  <a:pt x="9408" y="1"/>
                </a:moveTo>
                <a:cubicBezTo>
                  <a:pt x="9206" y="1"/>
                  <a:pt x="8587" y="843"/>
                  <a:pt x="8114" y="1941"/>
                </a:cubicBezTo>
                <a:cubicBezTo>
                  <a:pt x="7651" y="3020"/>
                  <a:pt x="7353" y="4015"/>
                  <a:pt x="7234" y="4439"/>
                </a:cubicBezTo>
                <a:cubicBezTo>
                  <a:pt x="7181" y="4509"/>
                  <a:pt x="7133" y="4579"/>
                  <a:pt x="7091" y="4641"/>
                </a:cubicBezTo>
                <a:cubicBezTo>
                  <a:pt x="7001" y="4780"/>
                  <a:pt x="6841" y="5020"/>
                  <a:pt x="6625" y="5327"/>
                </a:cubicBezTo>
                <a:cubicBezTo>
                  <a:pt x="7136" y="4283"/>
                  <a:pt x="7467" y="3006"/>
                  <a:pt x="7272" y="2811"/>
                </a:cubicBezTo>
                <a:cubicBezTo>
                  <a:pt x="7224" y="2763"/>
                  <a:pt x="7179" y="2740"/>
                  <a:pt x="7135" y="2740"/>
                </a:cubicBezTo>
                <a:cubicBezTo>
                  <a:pt x="6928" y="2740"/>
                  <a:pt x="6773" y="3271"/>
                  <a:pt x="6646" y="4140"/>
                </a:cubicBezTo>
                <a:cubicBezTo>
                  <a:pt x="6524" y="4972"/>
                  <a:pt x="6117" y="5932"/>
                  <a:pt x="5946" y="6300"/>
                </a:cubicBezTo>
                <a:cubicBezTo>
                  <a:pt x="5693" y="6663"/>
                  <a:pt x="5411" y="7060"/>
                  <a:pt x="5108" y="7477"/>
                </a:cubicBezTo>
                <a:cubicBezTo>
                  <a:pt x="5470" y="6726"/>
                  <a:pt x="5783" y="5612"/>
                  <a:pt x="6041" y="4780"/>
                </a:cubicBezTo>
                <a:cubicBezTo>
                  <a:pt x="6309" y="3924"/>
                  <a:pt x="6374" y="3475"/>
                  <a:pt x="6216" y="3475"/>
                </a:cubicBezTo>
                <a:cubicBezTo>
                  <a:pt x="6151" y="3475"/>
                  <a:pt x="6047" y="3552"/>
                  <a:pt x="5905" y="3709"/>
                </a:cubicBezTo>
                <a:cubicBezTo>
                  <a:pt x="5414" y="4245"/>
                  <a:pt x="5359" y="5118"/>
                  <a:pt x="5299" y="6186"/>
                </a:cubicBezTo>
                <a:cubicBezTo>
                  <a:pt x="5254" y="7034"/>
                  <a:pt x="4830" y="7818"/>
                  <a:pt x="4655" y="8103"/>
                </a:cubicBezTo>
                <a:cubicBezTo>
                  <a:pt x="4270" y="8632"/>
                  <a:pt x="3862" y="9178"/>
                  <a:pt x="3452" y="9711"/>
                </a:cubicBezTo>
                <a:cubicBezTo>
                  <a:pt x="3713" y="9310"/>
                  <a:pt x="4050" y="8684"/>
                  <a:pt x="4245" y="7898"/>
                </a:cubicBezTo>
                <a:cubicBezTo>
                  <a:pt x="4557" y="6634"/>
                  <a:pt x="4595" y="5423"/>
                  <a:pt x="4323" y="5423"/>
                </a:cubicBezTo>
                <a:cubicBezTo>
                  <a:pt x="4292" y="5423"/>
                  <a:pt x="4257" y="5439"/>
                  <a:pt x="4217" y="5473"/>
                </a:cubicBezTo>
                <a:cubicBezTo>
                  <a:pt x="3831" y="5796"/>
                  <a:pt x="3880" y="6819"/>
                  <a:pt x="3664" y="8026"/>
                </a:cubicBezTo>
                <a:cubicBezTo>
                  <a:pt x="3476" y="9091"/>
                  <a:pt x="3167" y="9978"/>
                  <a:pt x="3097" y="10173"/>
                </a:cubicBezTo>
                <a:cubicBezTo>
                  <a:pt x="3056" y="10225"/>
                  <a:pt x="3014" y="10281"/>
                  <a:pt x="2972" y="10333"/>
                </a:cubicBezTo>
                <a:cubicBezTo>
                  <a:pt x="3261" y="9630"/>
                  <a:pt x="3327" y="8847"/>
                  <a:pt x="3365" y="8099"/>
                </a:cubicBezTo>
                <a:cubicBezTo>
                  <a:pt x="3379" y="7835"/>
                  <a:pt x="3494" y="7362"/>
                  <a:pt x="3400" y="7115"/>
                </a:cubicBezTo>
                <a:cubicBezTo>
                  <a:pt x="3338" y="6957"/>
                  <a:pt x="3261" y="6896"/>
                  <a:pt x="3181" y="6896"/>
                </a:cubicBezTo>
                <a:cubicBezTo>
                  <a:pt x="2977" y="6896"/>
                  <a:pt x="2755" y="7284"/>
                  <a:pt x="2725" y="7480"/>
                </a:cubicBezTo>
                <a:cubicBezTo>
                  <a:pt x="2582" y="8370"/>
                  <a:pt x="2798" y="9293"/>
                  <a:pt x="2603" y="10170"/>
                </a:cubicBezTo>
                <a:cubicBezTo>
                  <a:pt x="2530" y="10496"/>
                  <a:pt x="2426" y="10824"/>
                  <a:pt x="2301" y="11137"/>
                </a:cubicBezTo>
                <a:cubicBezTo>
                  <a:pt x="2147" y="11310"/>
                  <a:pt x="1998" y="11467"/>
                  <a:pt x="1855" y="11610"/>
                </a:cubicBezTo>
                <a:cubicBezTo>
                  <a:pt x="1890" y="11310"/>
                  <a:pt x="1890" y="10754"/>
                  <a:pt x="1887" y="10719"/>
                </a:cubicBezTo>
                <a:cubicBezTo>
                  <a:pt x="1816" y="9891"/>
                  <a:pt x="2064" y="9185"/>
                  <a:pt x="2210" y="8391"/>
                </a:cubicBezTo>
                <a:cubicBezTo>
                  <a:pt x="2255" y="8155"/>
                  <a:pt x="2259" y="7803"/>
                  <a:pt x="2109" y="7598"/>
                </a:cubicBezTo>
                <a:cubicBezTo>
                  <a:pt x="2029" y="7487"/>
                  <a:pt x="1925" y="7441"/>
                  <a:pt x="1819" y="7441"/>
                </a:cubicBezTo>
                <a:cubicBezTo>
                  <a:pt x="1648" y="7441"/>
                  <a:pt x="1470" y="7560"/>
                  <a:pt x="1365" y="7720"/>
                </a:cubicBezTo>
                <a:cubicBezTo>
                  <a:pt x="665" y="8813"/>
                  <a:pt x="1601" y="10072"/>
                  <a:pt x="1681" y="11193"/>
                </a:cubicBezTo>
                <a:cubicBezTo>
                  <a:pt x="1705" y="11540"/>
                  <a:pt x="1688" y="11710"/>
                  <a:pt x="1678" y="11787"/>
                </a:cubicBezTo>
                <a:cubicBezTo>
                  <a:pt x="627" y="12796"/>
                  <a:pt x="0" y="12977"/>
                  <a:pt x="0" y="12977"/>
                </a:cubicBezTo>
                <a:lnTo>
                  <a:pt x="307" y="13179"/>
                </a:lnTo>
                <a:cubicBezTo>
                  <a:pt x="307" y="13179"/>
                  <a:pt x="1023" y="12608"/>
                  <a:pt x="1796" y="11867"/>
                </a:cubicBezTo>
                <a:lnTo>
                  <a:pt x="2457" y="11982"/>
                </a:lnTo>
                <a:cubicBezTo>
                  <a:pt x="2457" y="11982"/>
                  <a:pt x="3660" y="12213"/>
                  <a:pt x="4666" y="12213"/>
                </a:cubicBezTo>
                <a:cubicBezTo>
                  <a:pt x="5045" y="12213"/>
                  <a:pt x="5396" y="12181"/>
                  <a:pt x="5644" y="12090"/>
                </a:cubicBezTo>
                <a:cubicBezTo>
                  <a:pt x="6473" y="11789"/>
                  <a:pt x="5977" y="11310"/>
                  <a:pt x="5249" y="11310"/>
                </a:cubicBezTo>
                <a:cubicBezTo>
                  <a:pt x="5177" y="11310"/>
                  <a:pt x="5103" y="11315"/>
                  <a:pt x="5028" y="11325"/>
                </a:cubicBezTo>
                <a:cubicBezTo>
                  <a:pt x="4240" y="11432"/>
                  <a:pt x="2698" y="11870"/>
                  <a:pt x="2227" y="11870"/>
                </a:cubicBezTo>
                <a:cubicBezTo>
                  <a:pt x="2197" y="11870"/>
                  <a:pt x="2171" y="11868"/>
                  <a:pt x="2150" y="11864"/>
                </a:cubicBezTo>
                <a:cubicBezTo>
                  <a:pt x="1988" y="11836"/>
                  <a:pt x="1900" y="11819"/>
                  <a:pt x="1855" y="11811"/>
                </a:cubicBezTo>
                <a:cubicBezTo>
                  <a:pt x="2050" y="11624"/>
                  <a:pt x="2245" y="11426"/>
                  <a:pt x="2436" y="11224"/>
                </a:cubicBezTo>
                <a:cubicBezTo>
                  <a:pt x="2781" y="11189"/>
                  <a:pt x="3522" y="11102"/>
                  <a:pt x="4384" y="10901"/>
                </a:cubicBezTo>
                <a:cubicBezTo>
                  <a:pt x="5080" y="10737"/>
                  <a:pt x="5877" y="10639"/>
                  <a:pt x="6510" y="10281"/>
                </a:cubicBezTo>
                <a:cubicBezTo>
                  <a:pt x="6622" y="10215"/>
                  <a:pt x="6736" y="10135"/>
                  <a:pt x="6789" y="10013"/>
                </a:cubicBezTo>
                <a:cubicBezTo>
                  <a:pt x="6876" y="9818"/>
                  <a:pt x="6792" y="9655"/>
                  <a:pt x="6597" y="9571"/>
                </a:cubicBezTo>
                <a:cubicBezTo>
                  <a:pt x="6452" y="9509"/>
                  <a:pt x="6304" y="9482"/>
                  <a:pt x="6155" y="9482"/>
                </a:cubicBezTo>
                <a:cubicBezTo>
                  <a:pt x="5706" y="9482"/>
                  <a:pt x="5252" y="9723"/>
                  <a:pt x="4889" y="9950"/>
                </a:cubicBezTo>
                <a:cubicBezTo>
                  <a:pt x="4472" y="10218"/>
                  <a:pt x="4033" y="10430"/>
                  <a:pt x="3581" y="10629"/>
                </a:cubicBezTo>
                <a:cubicBezTo>
                  <a:pt x="3173" y="10806"/>
                  <a:pt x="2808" y="10970"/>
                  <a:pt x="2561" y="11084"/>
                </a:cubicBezTo>
                <a:cubicBezTo>
                  <a:pt x="2763" y="10862"/>
                  <a:pt x="2955" y="10636"/>
                  <a:pt x="3118" y="10413"/>
                </a:cubicBezTo>
                <a:cubicBezTo>
                  <a:pt x="3264" y="10218"/>
                  <a:pt x="3403" y="10034"/>
                  <a:pt x="3536" y="9849"/>
                </a:cubicBezTo>
                <a:cubicBezTo>
                  <a:pt x="3849" y="9557"/>
                  <a:pt x="4551" y="9008"/>
                  <a:pt x="5602" y="8771"/>
                </a:cubicBezTo>
                <a:cubicBezTo>
                  <a:pt x="7067" y="8441"/>
                  <a:pt x="7857" y="8420"/>
                  <a:pt x="7596" y="8044"/>
                </a:cubicBezTo>
                <a:cubicBezTo>
                  <a:pt x="7472" y="7867"/>
                  <a:pt x="7189" y="7758"/>
                  <a:pt x="6827" y="7758"/>
                </a:cubicBezTo>
                <a:cubicBezTo>
                  <a:pt x="6425" y="7758"/>
                  <a:pt x="5927" y="7892"/>
                  <a:pt x="5439" y="8218"/>
                </a:cubicBezTo>
                <a:cubicBezTo>
                  <a:pt x="4833" y="8625"/>
                  <a:pt x="4235" y="9059"/>
                  <a:pt x="3825" y="9453"/>
                </a:cubicBezTo>
                <a:cubicBezTo>
                  <a:pt x="4138" y="9018"/>
                  <a:pt x="4430" y="8600"/>
                  <a:pt x="4726" y="8176"/>
                </a:cubicBezTo>
                <a:cubicBezTo>
                  <a:pt x="4913" y="7950"/>
                  <a:pt x="5383" y="7456"/>
                  <a:pt x="6068" y="7206"/>
                </a:cubicBezTo>
                <a:cubicBezTo>
                  <a:pt x="6980" y="6878"/>
                  <a:pt x="8830" y="6583"/>
                  <a:pt x="8427" y="6283"/>
                </a:cubicBezTo>
                <a:cubicBezTo>
                  <a:pt x="8286" y="6178"/>
                  <a:pt x="8061" y="6125"/>
                  <a:pt x="7793" y="6125"/>
                </a:cubicBezTo>
                <a:cubicBezTo>
                  <a:pt x="7289" y="6125"/>
                  <a:pt x="6632" y="6312"/>
                  <a:pt x="6096" y="6687"/>
                </a:cubicBezTo>
                <a:cubicBezTo>
                  <a:pt x="5647" y="7000"/>
                  <a:pt x="5254" y="7449"/>
                  <a:pt x="4989" y="7793"/>
                </a:cubicBezTo>
                <a:cubicBezTo>
                  <a:pt x="5195" y="7490"/>
                  <a:pt x="5404" y="7177"/>
                  <a:pt x="5627" y="6847"/>
                </a:cubicBezTo>
                <a:cubicBezTo>
                  <a:pt x="5724" y="6705"/>
                  <a:pt x="5824" y="6559"/>
                  <a:pt x="5929" y="6405"/>
                </a:cubicBezTo>
                <a:cubicBezTo>
                  <a:pt x="5950" y="6381"/>
                  <a:pt x="5971" y="6360"/>
                  <a:pt x="5991" y="6336"/>
                </a:cubicBezTo>
                <a:cubicBezTo>
                  <a:pt x="6221" y="6103"/>
                  <a:pt x="6688" y="5716"/>
                  <a:pt x="7335" y="5605"/>
                </a:cubicBezTo>
                <a:cubicBezTo>
                  <a:pt x="8281" y="5445"/>
                  <a:pt x="9384" y="5674"/>
                  <a:pt x="9214" y="5152"/>
                </a:cubicBezTo>
                <a:cubicBezTo>
                  <a:pt x="9146" y="4942"/>
                  <a:pt x="8851" y="4858"/>
                  <a:pt x="8487" y="4858"/>
                </a:cubicBezTo>
                <a:cubicBezTo>
                  <a:pt x="7952" y="4858"/>
                  <a:pt x="7268" y="5040"/>
                  <a:pt x="6935" y="5274"/>
                </a:cubicBezTo>
                <a:cubicBezTo>
                  <a:pt x="6736" y="5414"/>
                  <a:pt x="6542" y="5608"/>
                  <a:pt x="6371" y="5807"/>
                </a:cubicBezTo>
                <a:cubicBezTo>
                  <a:pt x="6399" y="5758"/>
                  <a:pt x="6427" y="5706"/>
                  <a:pt x="6455" y="5657"/>
                </a:cubicBezTo>
                <a:cubicBezTo>
                  <a:pt x="6691" y="5327"/>
                  <a:pt x="6924" y="5003"/>
                  <a:pt x="7136" y="4714"/>
                </a:cubicBezTo>
                <a:cubicBezTo>
                  <a:pt x="7338" y="4526"/>
                  <a:pt x="7752" y="4224"/>
                  <a:pt x="8466" y="4033"/>
                </a:cubicBezTo>
                <a:cubicBezTo>
                  <a:pt x="9565" y="3736"/>
                  <a:pt x="10860" y="3441"/>
                  <a:pt x="10254" y="3169"/>
                </a:cubicBezTo>
                <a:cubicBezTo>
                  <a:pt x="10174" y="3133"/>
                  <a:pt x="10068" y="3116"/>
                  <a:pt x="9944" y="3116"/>
                </a:cubicBezTo>
                <a:cubicBezTo>
                  <a:pt x="9312" y="3116"/>
                  <a:pt x="8199" y="3562"/>
                  <a:pt x="7478" y="4251"/>
                </a:cubicBezTo>
                <a:cubicBezTo>
                  <a:pt x="7571" y="4123"/>
                  <a:pt x="7655" y="4008"/>
                  <a:pt x="7721" y="3921"/>
                </a:cubicBezTo>
                <a:cubicBezTo>
                  <a:pt x="8204" y="3434"/>
                  <a:pt x="9367" y="2317"/>
                  <a:pt x="10250" y="1893"/>
                </a:cubicBezTo>
                <a:cubicBezTo>
                  <a:pt x="10842" y="1607"/>
                  <a:pt x="11461" y="1419"/>
                  <a:pt x="12021" y="1068"/>
                </a:cubicBezTo>
                <a:cubicBezTo>
                  <a:pt x="12077" y="1030"/>
                  <a:pt x="12136" y="992"/>
                  <a:pt x="12170" y="932"/>
                </a:cubicBezTo>
                <a:cubicBezTo>
                  <a:pt x="12312" y="685"/>
                  <a:pt x="11951" y="637"/>
                  <a:pt x="11649" y="637"/>
                </a:cubicBezTo>
                <a:cubicBezTo>
                  <a:pt x="11496" y="637"/>
                  <a:pt x="11358" y="649"/>
                  <a:pt x="11308" y="654"/>
                </a:cubicBezTo>
                <a:cubicBezTo>
                  <a:pt x="10703" y="706"/>
                  <a:pt x="10171" y="971"/>
                  <a:pt x="9694" y="1343"/>
                </a:cubicBezTo>
                <a:cubicBezTo>
                  <a:pt x="9290" y="1656"/>
                  <a:pt x="8939" y="2032"/>
                  <a:pt x="8622" y="2429"/>
                </a:cubicBezTo>
                <a:cubicBezTo>
                  <a:pt x="8417" y="2682"/>
                  <a:pt x="8229" y="2947"/>
                  <a:pt x="8051" y="3222"/>
                </a:cubicBezTo>
                <a:cubicBezTo>
                  <a:pt x="7937" y="3396"/>
                  <a:pt x="7836" y="3625"/>
                  <a:pt x="7717" y="3831"/>
                </a:cubicBezTo>
                <a:cubicBezTo>
                  <a:pt x="7571" y="4004"/>
                  <a:pt x="7425" y="4189"/>
                  <a:pt x="7297" y="4356"/>
                </a:cubicBezTo>
                <a:cubicBezTo>
                  <a:pt x="7843" y="3121"/>
                  <a:pt x="9342" y="918"/>
                  <a:pt x="9461" y="247"/>
                </a:cubicBezTo>
                <a:cubicBezTo>
                  <a:pt x="9491" y="77"/>
                  <a:pt x="9469" y="1"/>
                  <a:pt x="9408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2" name="Google Shape;1212;p39"/>
          <p:cNvSpPr/>
          <p:nvPr/>
        </p:nvSpPr>
        <p:spPr>
          <a:xfrm>
            <a:off x="177009" y="3947021"/>
            <a:ext cx="419679" cy="1132411"/>
          </a:xfrm>
          <a:custGeom>
            <a:avLst/>
            <a:gdLst/>
            <a:ahLst/>
            <a:cxnLst/>
            <a:rect l="l" t="t" r="r" b="b"/>
            <a:pathLst>
              <a:path w="6390" h="17242" extrusionOk="0">
                <a:moveTo>
                  <a:pt x="3182" y="1"/>
                </a:moveTo>
                <a:cubicBezTo>
                  <a:pt x="2964" y="1"/>
                  <a:pt x="2576" y="432"/>
                  <a:pt x="2498" y="518"/>
                </a:cubicBezTo>
                <a:cubicBezTo>
                  <a:pt x="2091" y="970"/>
                  <a:pt x="1882" y="1526"/>
                  <a:pt x="1788" y="2125"/>
                </a:cubicBezTo>
                <a:cubicBezTo>
                  <a:pt x="1708" y="2629"/>
                  <a:pt x="1705" y="3141"/>
                  <a:pt x="1746" y="3649"/>
                </a:cubicBezTo>
                <a:cubicBezTo>
                  <a:pt x="1771" y="3973"/>
                  <a:pt x="1812" y="4296"/>
                  <a:pt x="1868" y="4616"/>
                </a:cubicBezTo>
                <a:cubicBezTo>
                  <a:pt x="1907" y="4825"/>
                  <a:pt x="1987" y="5062"/>
                  <a:pt x="2042" y="5291"/>
                </a:cubicBezTo>
                <a:cubicBezTo>
                  <a:pt x="2056" y="5521"/>
                  <a:pt x="2070" y="5754"/>
                  <a:pt x="2095" y="5963"/>
                </a:cubicBezTo>
                <a:cubicBezTo>
                  <a:pt x="1649" y="4686"/>
                  <a:pt x="1242" y="2053"/>
                  <a:pt x="873" y="1481"/>
                </a:cubicBezTo>
                <a:cubicBezTo>
                  <a:pt x="802" y="1372"/>
                  <a:pt x="746" y="1323"/>
                  <a:pt x="703" y="1323"/>
                </a:cubicBezTo>
                <a:cubicBezTo>
                  <a:pt x="500" y="1323"/>
                  <a:pt x="607" y="2430"/>
                  <a:pt x="1043" y="3639"/>
                </a:cubicBezTo>
                <a:cubicBezTo>
                  <a:pt x="1440" y="4741"/>
                  <a:pt x="1903" y="5674"/>
                  <a:pt x="2105" y="6067"/>
                </a:cubicBezTo>
                <a:cubicBezTo>
                  <a:pt x="2115" y="6154"/>
                  <a:pt x="2125" y="6234"/>
                  <a:pt x="2140" y="6311"/>
                </a:cubicBezTo>
                <a:cubicBezTo>
                  <a:pt x="2167" y="6478"/>
                  <a:pt x="2209" y="6759"/>
                  <a:pt x="2265" y="7128"/>
                </a:cubicBezTo>
                <a:cubicBezTo>
                  <a:pt x="1928" y="6019"/>
                  <a:pt x="1294" y="4860"/>
                  <a:pt x="1022" y="4850"/>
                </a:cubicBezTo>
                <a:cubicBezTo>
                  <a:pt x="1017" y="4850"/>
                  <a:pt x="1012" y="4849"/>
                  <a:pt x="1008" y="4849"/>
                </a:cubicBezTo>
                <a:cubicBezTo>
                  <a:pt x="636" y="4849"/>
                  <a:pt x="871" y="5386"/>
                  <a:pt x="1472" y="6252"/>
                </a:cubicBezTo>
                <a:cubicBezTo>
                  <a:pt x="1948" y="6937"/>
                  <a:pt x="2303" y="7918"/>
                  <a:pt x="2435" y="8304"/>
                </a:cubicBezTo>
                <a:cubicBezTo>
                  <a:pt x="2494" y="8743"/>
                  <a:pt x="2560" y="9226"/>
                  <a:pt x="2623" y="9738"/>
                </a:cubicBezTo>
                <a:cubicBezTo>
                  <a:pt x="2376" y="8941"/>
                  <a:pt x="1841" y="7914"/>
                  <a:pt x="1465" y="7128"/>
                </a:cubicBezTo>
                <a:cubicBezTo>
                  <a:pt x="1120" y="6412"/>
                  <a:pt x="876" y="6038"/>
                  <a:pt x="745" y="6038"/>
                </a:cubicBezTo>
                <a:cubicBezTo>
                  <a:pt x="667" y="6038"/>
                  <a:pt x="629" y="6170"/>
                  <a:pt x="633" y="6440"/>
                </a:cubicBezTo>
                <a:cubicBezTo>
                  <a:pt x="640" y="7163"/>
                  <a:pt x="1197" y="7842"/>
                  <a:pt x="1882" y="8662"/>
                </a:cubicBezTo>
                <a:cubicBezTo>
                  <a:pt x="2429" y="9313"/>
                  <a:pt x="2651" y="10176"/>
                  <a:pt x="2721" y="10503"/>
                </a:cubicBezTo>
                <a:cubicBezTo>
                  <a:pt x="2797" y="11154"/>
                  <a:pt x="2874" y="11832"/>
                  <a:pt x="2936" y="12500"/>
                </a:cubicBezTo>
                <a:cubicBezTo>
                  <a:pt x="2853" y="12027"/>
                  <a:pt x="2671" y="11338"/>
                  <a:pt x="2279" y="10635"/>
                </a:cubicBezTo>
                <a:cubicBezTo>
                  <a:pt x="1701" y="9595"/>
                  <a:pt x="984" y="8747"/>
                  <a:pt x="711" y="8747"/>
                </a:cubicBezTo>
                <a:cubicBezTo>
                  <a:pt x="651" y="8747"/>
                  <a:pt x="612" y="8788"/>
                  <a:pt x="602" y="8879"/>
                </a:cubicBezTo>
                <a:cubicBezTo>
                  <a:pt x="542" y="9380"/>
                  <a:pt x="1277" y="10096"/>
                  <a:pt x="1941" y="11122"/>
                </a:cubicBezTo>
                <a:cubicBezTo>
                  <a:pt x="2533" y="12031"/>
                  <a:pt x="2912" y="12890"/>
                  <a:pt x="2992" y="13081"/>
                </a:cubicBezTo>
                <a:cubicBezTo>
                  <a:pt x="2999" y="13147"/>
                  <a:pt x="3005" y="13216"/>
                  <a:pt x="3010" y="13283"/>
                </a:cubicBezTo>
                <a:cubicBezTo>
                  <a:pt x="2742" y="12574"/>
                  <a:pt x="2258" y="11957"/>
                  <a:pt x="1774" y="11379"/>
                </a:cubicBezTo>
                <a:cubicBezTo>
                  <a:pt x="1604" y="11178"/>
                  <a:pt x="1364" y="10757"/>
                  <a:pt x="1127" y="10639"/>
                </a:cubicBezTo>
                <a:cubicBezTo>
                  <a:pt x="1049" y="10601"/>
                  <a:pt x="986" y="10585"/>
                  <a:pt x="934" y="10585"/>
                </a:cubicBezTo>
                <a:cubicBezTo>
                  <a:pt x="628" y="10585"/>
                  <a:pt x="749" y="11169"/>
                  <a:pt x="880" y="11366"/>
                </a:cubicBezTo>
                <a:cubicBezTo>
                  <a:pt x="1388" y="12114"/>
                  <a:pt x="2175" y="12643"/>
                  <a:pt x="2630" y="13415"/>
                </a:cubicBezTo>
                <a:cubicBezTo>
                  <a:pt x="2801" y="13704"/>
                  <a:pt x="2947" y="14014"/>
                  <a:pt x="3068" y="14327"/>
                </a:cubicBezTo>
                <a:cubicBezTo>
                  <a:pt x="3076" y="14560"/>
                  <a:pt x="3072" y="14775"/>
                  <a:pt x="3068" y="14977"/>
                </a:cubicBezTo>
                <a:cubicBezTo>
                  <a:pt x="2884" y="14734"/>
                  <a:pt x="2509" y="14330"/>
                  <a:pt x="2480" y="14306"/>
                </a:cubicBezTo>
                <a:cubicBezTo>
                  <a:pt x="1865" y="13749"/>
                  <a:pt x="1565" y="13064"/>
                  <a:pt x="1131" y="12381"/>
                </a:cubicBezTo>
                <a:cubicBezTo>
                  <a:pt x="998" y="12180"/>
                  <a:pt x="765" y="11919"/>
                  <a:pt x="515" y="11870"/>
                </a:cubicBezTo>
                <a:cubicBezTo>
                  <a:pt x="486" y="11865"/>
                  <a:pt x="459" y="11863"/>
                  <a:pt x="433" y="11863"/>
                </a:cubicBezTo>
                <a:cubicBezTo>
                  <a:pt x="140" y="11863"/>
                  <a:pt x="1" y="12188"/>
                  <a:pt x="55" y="12469"/>
                </a:cubicBezTo>
                <a:cubicBezTo>
                  <a:pt x="288" y="13746"/>
                  <a:pt x="1830" y="14027"/>
                  <a:pt x="2651" y="14793"/>
                </a:cubicBezTo>
                <a:cubicBezTo>
                  <a:pt x="2909" y="15029"/>
                  <a:pt x="3013" y="15165"/>
                  <a:pt x="3058" y="15231"/>
                </a:cubicBezTo>
                <a:cubicBezTo>
                  <a:pt x="2981" y="16682"/>
                  <a:pt x="2644" y="17242"/>
                  <a:pt x="2644" y="17242"/>
                </a:cubicBezTo>
                <a:lnTo>
                  <a:pt x="3005" y="17179"/>
                </a:lnTo>
                <a:cubicBezTo>
                  <a:pt x="3005" y="17179"/>
                  <a:pt x="3142" y="16275"/>
                  <a:pt x="3201" y="15204"/>
                </a:cubicBezTo>
                <a:lnTo>
                  <a:pt x="3761" y="14841"/>
                </a:lnTo>
                <a:cubicBezTo>
                  <a:pt x="3761" y="14841"/>
                  <a:pt x="5723" y="13603"/>
                  <a:pt x="6165" y="12744"/>
                </a:cubicBezTo>
                <a:cubicBezTo>
                  <a:pt x="6389" y="12302"/>
                  <a:pt x="6270" y="12105"/>
                  <a:pt x="6027" y="12105"/>
                </a:cubicBezTo>
                <a:cubicBezTo>
                  <a:pt x="5796" y="12105"/>
                  <a:pt x="5453" y="12285"/>
                  <a:pt x="5191" y="12604"/>
                </a:cubicBezTo>
                <a:cubicBezTo>
                  <a:pt x="4655" y="13262"/>
                  <a:pt x="3754" y="14769"/>
                  <a:pt x="3455" y="14963"/>
                </a:cubicBezTo>
                <a:cubicBezTo>
                  <a:pt x="3315" y="15053"/>
                  <a:pt x="3243" y="15099"/>
                  <a:pt x="3204" y="15127"/>
                </a:cubicBezTo>
                <a:cubicBezTo>
                  <a:pt x="3218" y="14856"/>
                  <a:pt x="3225" y="14578"/>
                  <a:pt x="3225" y="14299"/>
                </a:cubicBezTo>
                <a:cubicBezTo>
                  <a:pt x="3455" y="14038"/>
                  <a:pt x="3938" y="13471"/>
                  <a:pt x="4429" y="12736"/>
                </a:cubicBezTo>
                <a:cubicBezTo>
                  <a:pt x="4829" y="12138"/>
                  <a:pt x="5340" y="11522"/>
                  <a:pt x="5560" y="10830"/>
                </a:cubicBezTo>
                <a:cubicBezTo>
                  <a:pt x="5602" y="10705"/>
                  <a:pt x="5626" y="10570"/>
                  <a:pt x="5584" y="10444"/>
                </a:cubicBezTo>
                <a:cubicBezTo>
                  <a:pt x="5530" y="10296"/>
                  <a:pt x="5424" y="10223"/>
                  <a:pt x="5292" y="10223"/>
                </a:cubicBezTo>
                <a:cubicBezTo>
                  <a:pt x="5244" y="10223"/>
                  <a:pt x="5193" y="10233"/>
                  <a:pt x="5139" y="10252"/>
                </a:cubicBezTo>
                <a:cubicBezTo>
                  <a:pt x="4547" y="10465"/>
                  <a:pt x="4296" y="11143"/>
                  <a:pt x="4154" y="11697"/>
                </a:cubicBezTo>
                <a:cubicBezTo>
                  <a:pt x="4028" y="12173"/>
                  <a:pt x="3851" y="12629"/>
                  <a:pt x="3657" y="13085"/>
                </a:cubicBezTo>
                <a:cubicBezTo>
                  <a:pt x="3482" y="13488"/>
                  <a:pt x="3329" y="13860"/>
                  <a:pt x="3225" y="14111"/>
                </a:cubicBezTo>
                <a:cubicBezTo>
                  <a:pt x="3222" y="13812"/>
                  <a:pt x="3204" y="13516"/>
                  <a:pt x="3172" y="13242"/>
                </a:cubicBezTo>
                <a:cubicBezTo>
                  <a:pt x="3148" y="13001"/>
                  <a:pt x="3121" y="12771"/>
                  <a:pt x="3093" y="12545"/>
                </a:cubicBezTo>
                <a:cubicBezTo>
                  <a:pt x="3124" y="12118"/>
                  <a:pt x="3260" y="11238"/>
                  <a:pt x="3869" y="10347"/>
                </a:cubicBezTo>
                <a:cubicBezTo>
                  <a:pt x="4714" y="9104"/>
                  <a:pt x="5274" y="8548"/>
                  <a:pt x="4829" y="8454"/>
                </a:cubicBezTo>
                <a:cubicBezTo>
                  <a:pt x="4799" y="8447"/>
                  <a:pt x="4767" y="8444"/>
                  <a:pt x="4735" y="8444"/>
                </a:cubicBezTo>
                <a:cubicBezTo>
                  <a:pt x="4283" y="8444"/>
                  <a:pt x="3608" y="9039"/>
                  <a:pt x="3371" y="10054"/>
                </a:cubicBezTo>
                <a:cubicBezTo>
                  <a:pt x="3204" y="10764"/>
                  <a:pt x="3065" y="11488"/>
                  <a:pt x="3034" y="12058"/>
                </a:cubicBezTo>
                <a:cubicBezTo>
                  <a:pt x="2964" y="11526"/>
                  <a:pt x="2894" y="11021"/>
                  <a:pt x="2822" y="10510"/>
                </a:cubicBezTo>
                <a:cubicBezTo>
                  <a:pt x="2804" y="10215"/>
                  <a:pt x="2811" y="9536"/>
                  <a:pt x="3142" y="8885"/>
                </a:cubicBezTo>
                <a:cubicBezTo>
                  <a:pt x="3572" y="8038"/>
                  <a:pt x="4693" y="6598"/>
                  <a:pt x="4259" y="6598"/>
                </a:cubicBezTo>
                <a:cubicBezTo>
                  <a:pt x="4251" y="6598"/>
                  <a:pt x="4243" y="6598"/>
                  <a:pt x="4234" y="6599"/>
                </a:cubicBezTo>
                <a:cubicBezTo>
                  <a:pt x="3733" y="6655"/>
                  <a:pt x="3016" y="7504"/>
                  <a:pt x="2808" y="8485"/>
                </a:cubicBezTo>
                <a:cubicBezTo>
                  <a:pt x="2692" y="9021"/>
                  <a:pt x="2710" y="9616"/>
                  <a:pt x="2752" y="10051"/>
                </a:cubicBezTo>
                <a:cubicBezTo>
                  <a:pt x="2697" y="9689"/>
                  <a:pt x="2637" y="9317"/>
                  <a:pt x="2575" y="8924"/>
                </a:cubicBezTo>
                <a:cubicBezTo>
                  <a:pt x="2546" y="8753"/>
                  <a:pt x="2519" y="8576"/>
                  <a:pt x="2491" y="8391"/>
                </a:cubicBezTo>
                <a:lnTo>
                  <a:pt x="2491" y="8301"/>
                </a:lnTo>
                <a:cubicBezTo>
                  <a:pt x="2498" y="7973"/>
                  <a:pt x="2575" y="7371"/>
                  <a:pt x="2975" y="6850"/>
                </a:cubicBezTo>
                <a:cubicBezTo>
                  <a:pt x="3556" y="6088"/>
                  <a:pt x="4519" y="5500"/>
                  <a:pt x="4039" y="5236"/>
                </a:cubicBezTo>
                <a:cubicBezTo>
                  <a:pt x="3994" y="5211"/>
                  <a:pt x="3945" y="5199"/>
                  <a:pt x="3892" y="5199"/>
                </a:cubicBezTo>
                <a:cubicBezTo>
                  <a:pt x="3386" y="5199"/>
                  <a:pt x="2585" y="6273"/>
                  <a:pt x="2456" y="6878"/>
                </a:cubicBezTo>
                <a:cubicBezTo>
                  <a:pt x="2404" y="7118"/>
                  <a:pt x="2393" y="7392"/>
                  <a:pt x="2404" y="7654"/>
                </a:cubicBezTo>
                <a:cubicBezTo>
                  <a:pt x="2393" y="7598"/>
                  <a:pt x="2379" y="7543"/>
                  <a:pt x="2366" y="7487"/>
                </a:cubicBezTo>
                <a:cubicBezTo>
                  <a:pt x="2313" y="7083"/>
                  <a:pt x="2262" y="6687"/>
                  <a:pt x="2220" y="6335"/>
                </a:cubicBezTo>
                <a:cubicBezTo>
                  <a:pt x="2241" y="6056"/>
                  <a:pt x="2334" y="5552"/>
                  <a:pt x="2724" y="4926"/>
                </a:cubicBezTo>
                <a:cubicBezTo>
                  <a:pt x="3274" y="4045"/>
                  <a:pt x="3946" y="3051"/>
                  <a:pt x="3577" y="3051"/>
                </a:cubicBezTo>
                <a:cubicBezTo>
                  <a:pt x="3542" y="3051"/>
                  <a:pt x="3498" y="3060"/>
                  <a:pt x="3444" y="3079"/>
                </a:cubicBezTo>
                <a:cubicBezTo>
                  <a:pt x="2936" y="3252"/>
                  <a:pt x="2223" y="4571"/>
                  <a:pt x="2154" y="5761"/>
                </a:cubicBezTo>
                <a:cubicBezTo>
                  <a:pt x="2133" y="5605"/>
                  <a:pt x="2119" y="5465"/>
                  <a:pt x="2105" y="5354"/>
                </a:cubicBezTo>
                <a:cubicBezTo>
                  <a:pt x="2125" y="4669"/>
                  <a:pt x="2216" y="3058"/>
                  <a:pt x="2571" y="2146"/>
                </a:cubicBezTo>
                <a:cubicBezTo>
                  <a:pt x="2808" y="1534"/>
                  <a:pt x="3131" y="974"/>
                  <a:pt x="3302" y="333"/>
                </a:cubicBezTo>
                <a:cubicBezTo>
                  <a:pt x="3319" y="267"/>
                  <a:pt x="3336" y="198"/>
                  <a:pt x="3319" y="132"/>
                </a:cubicBezTo>
                <a:cubicBezTo>
                  <a:pt x="3296" y="38"/>
                  <a:pt x="3246" y="1"/>
                  <a:pt x="3182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3" name="Google Shape;1213;p39"/>
          <p:cNvSpPr/>
          <p:nvPr/>
        </p:nvSpPr>
        <p:spPr>
          <a:xfrm>
            <a:off x="168587" y="5016907"/>
            <a:ext cx="506899" cy="125050"/>
          </a:xfrm>
          <a:custGeom>
            <a:avLst/>
            <a:gdLst/>
            <a:ahLst/>
            <a:cxnLst/>
            <a:rect l="l" t="t" r="r" b="b"/>
            <a:pathLst>
              <a:path w="7718" h="1904" extrusionOk="0">
                <a:moveTo>
                  <a:pt x="2252" y="1"/>
                </a:moveTo>
                <a:cubicBezTo>
                  <a:pt x="2194" y="1"/>
                  <a:pt x="2142" y="42"/>
                  <a:pt x="2099" y="143"/>
                </a:cubicBezTo>
                <a:cubicBezTo>
                  <a:pt x="1848" y="727"/>
                  <a:pt x="2182" y="1316"/>
                  <a:pt x="2182" y="1316"/>
                </a:cubicBezTo>
                <a:lnTo>
                  <a:pt x="1344" y="1233"/>
                </a:lnTo>
                <a:lnTo>
                  <a:pt x="1344" y="1233"/>
                </a:lnTo>
                <a:lnTo>
                  <a:pt x="1678" y="1567"/>
                </a:lnTo>
                <a:lnTo>
                  <a:pt x="0" y="1904"/>
                </a:lnTo>
                <a:lnTo>
                  <a:pt x="7717" y="1904"/>
                </a:lnTo>
                <a:lnTo>
                  <a:pt x="6124" y="1483"/>
                </a:lnTo>
                <a:lnTo>
                  <a:pt x="5119" y="1233"/>
                </a:lnTo>
                <a:cubicBezTo>
                  <a:pt x="5119" y="1233"/>
                  <a:pt x="5730" y="388"/>
                  <a:pt x="5564" y="388"/>
                </a:cubicBezTo>
                <a:cubicBezTo>
                  <a:pt x="5556" y="388"/>
                  <a:pt x="5547" y="390"/>
                  <a:pt x="5536" y="393"/>
                </a:cubicBezTo>
                <a:cubicBezTo>
                  <a:pt x="5286" y="477"/>
                  <a:pt x="4697" y="899"/>
                  <a:pt x="4697" y="899"/>
                </a:cubicBezTo>
                <a:cubicBezTo>
                  <a:pt x="4697" y="899"/>
                  <a:pt x="4864" y="59"/>
                  <a:pt x="4530" y="59"/>
                </a:cubicBezTo>
                <a:cubicBezTo>
                  <a:pt x="4193" y="59"/>
                  <a:pt x="3653" y="995"/>
                  <a:pt x="3653" y="995"/>
                </a:cubicBezTo>
                <a:cubicBezTo>
                  <a:pt x="3653" y="995"/>
                  <a:pt x="3491" y="83"/>
                  <a:pt x="3336" y="83"/>
                </a:cubicBezTo>
                <a:cubicBezTo>
                  <a:pt x="3314" y="83"/>
                  <a:pt x="3292" y="101"/>
                  <a:pt x="3271" y="143"/>
                </a:cubicBezTo>
                <a:cubicBezTo>
                  <a:pt x="3104" y="477"/>
                  <a:pt x="2937" y="982"/>
                  <a:pt x="2937" y="982"/>
                </a:cubicBezTo>
                <a:cubicBezTo>
                  <a:pt x="2937" y="982"/>
                  <a:pt x="2533" y="1"/>
                  <a:pt x="2252" y="1"/>
                </a:cubicBezTo>
                <a:close/>
              </a:path>
            </a:pathLst>
          </a:cu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4" name="Google Shape;1214;p39"/>
          <p:cNvSpPr txBox="1">
            <a:spLocks noGrp="1"/>
          </p:cNvSpPr>
          <p:nvPr>
            <p:ph type="title"/>
          </p:nvPr>
        </p:nvSpPr>
        <p:spPr>
          <a:xfrm flipH="1">
            <a:off x="1656905" y="117763"/>
            <a:ext cx="5541819" cy="102833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latin typeface="Cambria" panose="02040503050406030204" pitchFamily="18" charset="0"/>
              </a:rPr>
              <a:t>«Тележурналистика»</a:t>
            </a:r>
            <a:endParaRPr sz="4000" dirty="0">
              <a:latin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764" y="1325298"/>
            <a:ext cx="2792515" cy="35904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661" y="1450762"/>
            <a:ext cx="4287144" cy="32153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4343"/>
        </a:solidFill>
        <a:effectLst/>
      </p:bgPr>
    </p:bg>
    <p:spTree>
      <p:nvGrpSpPr>
        <p:cNvPr id="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3" name="Google Shape;1763;p48"/>
          <p:cNvSpPr txBox="1">
            <a:spLocks noGrp="1"/>
          </p:cNvSpPr>
          <p:nvPr>
            <p:ph type="title"/>
          </p:nvPr>
        </p:nvSpPr>
        <p:spPr>
          <a:xfrm>
            <a:off x="1800692" y="28591"/>
            <a:ext cx="5556048" cy="766066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latin typeface="Calibri" panose="020F0502020204030204" pitchFamily="34" charset="0"/>
              </a:rPr>
              <a:t>«Доброе детское кино»</a:t>
            </a:r>
            <a:endParaRPr sz="4000" dirty="0">
              <a:solidFill>
                <a:srgbClr val="FFC39F"/>
              </a:solidFill>
              <a:latin typeface="Calibri" panose="020F0502020204030204" pitchFamily="34" charset="0"/>
            </a:endParaRPr>
          </a:p>
        </p:txBody>
      </p:sp>
      <p:grpSp>
        <p:nvGrpSpPr>
          <p:cNvPr id="1764" name="Google Shape;1764;p48"/>
          <p:cNvGrpSpPr/>
          <p:nvPr/>
        </p:nvGrpSpPr>
        <p:grpSpPr>
          <a:xfrm>
            <a:off x="1309255" y="3415048"/>
            <a:ext cx="7397760" cy="1728452"/>
            <a:chOff x="1133044" y="2663625"/>
            <a:chExt cx="7456207" cy="2479869"/>
          </a:xfrm>
        </p:grpSpPr>
        <p:sp>
          <p:nvSpPr>
            <p:cNvPr id="1765" name="Google Shape;1765;p48"/>
            <p:cNvSpPr/>
            <p:nvPr/>
          </p:nvSpPr>
          <p:spPr>
            <a:xfrm>
              <a:off x="7282338" y="3537185"/>
              <a:ext cx="1306913" cy="1601899"/>
            </a:xfrm>
            <a:custGeom>
              <a:avLst/>
              <a:gdLst/>
              <a:ahLst/>
              <a:cxnLst/>
              <a:rect l="l" t="t" r="r" b="b"/>
              <a:pathLst>
                <a:path w="8595" h="10535" extrusionOk="0">
                  <a:moveTo>
                    <a:pt x="8401" y="0"/>
                  </a:moveTo>
                  <a:cubicBezTo>
                    <a:pt x="6031" y="490"/>
                    <a:pt x="3849" y="1826"/>
                    <a:pt x="2336" y="3713"/>
                  </a:cubicBezTo>
                  <a:cubicBezTo>
                    <a:pt x="826" y="5599"/>
                    <a:pt x="0" y="8118"/>
                    <a:pt x="40" y="10534"/>
                  </a:cubicBezTo>
                  <a:lnTo>
                    <a:pt x="2389" y="10534"/>
                  </a:lnTo>
                  <a:cubicBezTo>
                    <a:pt x="4069" y="9651"/>
                    <a:pt x="6018" y="7788"/>
                    <a:pt x="7011" y="6092"/>
                  </a:cubicBezTo>
                  <a:lnTo>
                    <a:pt x="5442" y="5945"/>
                  </a:lnTo>
                  <a:lnTo>
                    <a:pt x="7464" y="5209"/>
                  </a:lnTo>
                  <a:cubicBezTo>
                    <a:pt x="8207" y="3589"/>
                    <a:pt x="8594" y="1763"/>
                    <a:pt x="8401" y="0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1766;p48"/>
            <p:cNvSpPr/>
            <p:nvPr/>
          </p:nvSpPr>
          <p:spPr>
            <a:xfrm>
              <a:off x="6826176" y="2663625"/>
              <a:ext cx="1013142" cy="2475455"/>
            </a:xfrm>
            <a:custGeom>
              <a:avLst/>
              <a:gdLst/>
              <a:ahLst/>
              <a:cxnLst/>
              <a:rect l="l" t="t" r="r" b="b"/>
              <a:pathLst>
                <a:path w="6663" h="16280" extrusionOk="0">
                  <a:moveTo>
                    <a:pt x="5786" y="1"/>
                  </a:moveTo>
                  <a:cubicBezTo>
                    <a:pt x="4009" y="1240"/>
                    <a:pt x="2567" y="2940"/>
                    <a:pt x="1607" y="4875"/>
                  </a:cubicBezTo>
                  <a:lnTo>
                    <a:pt x="2400" y="7838"/>
                  </a:lnTo>
                  <a:lnTo>
                    <a:pt x="1033" y="6222"/>
                  </a:lnTo>
                  <a:cubicBezTo>
                    <a:pt x="961" y="6425"/>
                    <a:pt x="894" y="6632"/>
                    <a:pt x="830" y="6842"/>
                  </a:cubicBezTo>
                  <a:cubicBezTo>
                    <a:pt x="1" y="9588"/>
                    <a:pt x="127" y="13610"/>
                    <a:pt x="1177" y="16279"/>
                  </a:cubicBezTo>
                  <a:lnTo>
                    <a:pt x="3740" y="16279"/>
                  </a:lnTo>
                  <a:cubicBezTo>
                    <a:pt x="5703" y="13190"/>
                    <a:pt x="6662" y="9211"/>
                    <a:pt x="6596" y="5355"/>
                  </a:cubicBezTo>
                  <a:lnTo>
                    <a:pt x="6596" y="5355"/>
                  </a:lnTo>
                  <a:lnTo>
                    <a:pt x="5063" y="5832"/>
                  </a:lnTo>
                  <a:lnTo>
                    <a:pt x="6559" y="4455"/>
                  </a:lnTo>
                  <a:cubicBezTo>
                    <a:pt x="6469" y="2916"/>
                    <a:pt x="6212" y="1410"/>
                    <a:pt x="5786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1767;p48"/>
            <p:cNvSpPr/>
            <p:nvPr/>
          </p:nvSpPr>
          <p:spPr>
            <a:xfrm>
              <a:off x="7080107" y="3299522"/>
              <a:ext cx="449627" cy="1840930"/>
            </a:xfrm>
            <a:custGeom>
              <a:avLst/>
              <a:gdLst/>
              <a:ahLst/>
              <a:cxnLst/>
              <a:rect l="l" t="t" r="r" b="b"/>
              <a:pathLst>
                <a:path w="2957" h="12107" extrusionOk="0">
                  <a:moveTo>
                    <a:pt x="2746" y="1"/>
                  </a:moveTo>
                  <a:lnTo>
                    <a:pt x="0" y="12060"/>
                  </a:lnTo>
                  <a:lnTo>
                    <a:pt x="210" y="12107"/>
                  </a:lnTo>
                  <a:lnTo>
                    <a:pt x="2956" y="47"/>
                  </a:lnTo>
                  <a:lnTo>
                    <a:pt x="2746" y="1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48"/>
            <p:cNvSpPr/>
            <p:nvPr/>
          </p:nvSpPr>
          <p:spPr>
            <a:xfrm>
              <a:off x="1133044" y="3020804"/>
              <a:ext cx="1150752" cy="2118278"/>
            </a:xfrm>
            <a:custGeom>
              <a:avLst/>
              <a:gdLst/>
              <a:ahLst/>
              <a:cxnLst/>
              <a:rect l="l" t="t" r="r" b="b"/>
              <a:pathLst>
                <a:path w="7568" h="13931" extrusionOk="0">
                  <a:moveTo>
                    <a:pt x="1116" y="1"/>
                  </a:moveTo>
                  <a:cubicBezTo>
                    <a:pt x="167" y="2383"/>
                    <a:pt x="0" y="5076"/>
                    <a:pt x="653" y="7555"/>
                  </a:cubicBezTo>
                  <a:cubicBezTo>
                    <a:pt x="690" y="7698"/>
                    <a:pt x="730" y="7838"/>
                    <a:pt x="770" y="7978"/>
                  </a:cubicBezTo>
                  <a:lnTo>
                    <a:pt x="3006" y="9268"/>
                  </a:lnTo>
                  <a:lnTo>
                    <a:pt x="1180" y="9118"/>
                  </a:lnTo>
                  <a:lnTo>
                    <a:pt x="1180" y="9118"/>
                  </a:lnTo>
                  <a:cubicBezTo>
                    <a:pt x="1956" y="10984"/>
                    <a:pt x="3195" y="12667"/>
                    <a:pt x="4768" y="13930"/>
                  </a:cubicBezTo>
                  <a:lnTo>
                    <a:pt x="7568" y="13930"/>
                  </a:lnTo>
                  <a:cubicBezTo>
                    <a:pt x="7301" y="9041"/>
                    <a:pt x="4842" y="3183"/>
                    <a:pt x="1116" y="1"/>
                  </a:cubicBezTo>
                  <a:close/>
                </a:path>
              </a:pathLst>
            </a:custGeom>
            <a:solidFill>
              <a:srgbClr val="FFC39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48"/>
            <p:cNvSpPr/>
            <p:nvPr/>
          </p:nvSpPr>
          <p:spPr>
            <a:xfrm>
              <a:off x="1440497" y="3558472"/>
              <a:ext cx="718156" cy="1585021"/>
            </a:xfrm>
            <a:custGeom>
              <a:avLst/>
              <a:gdLst/>
              <a:ahLst/>
              <a:cxnLst/>
              <a:rect l="l" t="t" r="r" b="b"/>
              <a:pathLst>
                <a:path w="4723" h="10424" extrusionOk="0">
                  <a:moveTo>
                    <a:pt x="201" y="0"/>
                  </a:moveTo>
                  <a:lnTo>
                    <a:pt x="1" y="87"/>
                  </a:lnTo>
                  <a:lnTo>
                    <a:pt x="4523" y="10424"/>
                  </a:lnTo>
                  <a:lnTo>
                    <a:pt x="4723" y="10337"/>
                  </a:lnTo>
                  <a:lnTo>
                    <a:pt x="201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101" name="Picture 5" descr="C:\Users\Gulmira\Desktop\Screenshot_20220520-083040_WhatsApp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29" t="32545" r="3429" b="31997"/>
          <a:stretch/>
        </p:blipFill>
        <p:spPr bwMode="auto">
          <a:xfrm>
            <a:off x="-16858" y="794657"/>
            <a:ext cx="3966335" cy="27794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Gulmira\Desktop\Screenshot_20220520-083049_WhatsApp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95" b="33603"/>
          <a:stretch/>
        </p:blipFill>
        <p:spPr bwMode="auto">
          <a:xfrm>
            <a:off x="2985586" y="2514195"/>
            <a:ext cx="3599919" cy="26881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867" y="706892"/>
            <a:ext cx="3951041" cy="2957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34343"/>
        </a:solidFill>
        <a:effectLst/>
      </p:bgPr>
    </p:bg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9588" y="2057764"/>
            <a:ext cx="2244804" cy="32552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480" name="Google Shape;480;p32"/>
          <p:cNvGrpSpPr/>
          <p:nvPr/>
        </p:nvGrpSpPr>
        <p:grpSpPr>
          <a:xfrm rot="358680">
            <a:off x="41807" y="3214243"/>
            <a:ext cx="1599464" cy="1822377"/>
            <a:chOff x="702975" y="3038700"/>
            <a:chExt cx="838525" cy="1051025"/>
          </a:xfrm>
        </p:grpSpPr>
        <p:sp>
          <p:nvSpPr>
            <p:cNvPr id="481" name="Google Shape;481;p32"/>
            <p:cNvSpPr/>
            <p:nvPr/>
          </p:nvSpPr>
          <p:spPr>
            <a:xfrm>
              <a:off x="1235125" y="3038700"/>
              <a:ext cx="306375" cy="1047625"/>
            </a:xfrm>
            <a:custGeom>
              <a:avLst/>
              <a:gdLst/>
              <a:ahLst/>
              <a:cxnLst/>
              <a:rect l="l" t="t" r="r" b="b"/>
              <a:pathLst>
                <a:path w="12255" h="41905" extrusionOk="0">
                  <a:moveTo>
                    <a:pt x="1438" y="0"/>
                  </a:moveTo>
                  <a:cubicBezTo>
                    <a:pt x="626" y="0"/>
                    <a:pt x="24" y="694"/>
                    <a:pt x="12" y="1498"/>
                  </a:cubicBezTo>
                  <a:cubicBezTo>
                    <a:pt x="0" y="2378"/>
                    <a:pt x="682" y="3210"/>
                    <a:pt x="1340" y="3706"/>
                  </a:cubicBezTo>
                  <a:cubicBezTo>
                    <a:pt x="2010" y="4227"/>
                    <a:pt x="3708" y="4673"/>
                    <a:pt x="4130" y="4772"/>
                  </a:cubicBezTo>
                  <a:cubicBezTo>
                    <a:pt x="4304" y="5095"/>
                    <a:pt x="4477" y="5442"/>
                    <a:pt x="4664" y="5839"/>
                  </a:cubicBezTo>
                  <a:cubicBezTo>
                    <a:pt x="4986" y="6521"/>
                    <a:pt x="5346" y="7303"/>
                    <a:pt x="5681" y="8183"/>
                  </a:cubicBezTo>
                  <a:cubicBezTo>
                    <a:pt x="5767" y="8406"/>
                    <a:pt x="5855" y="8667"/>
                    <a:pt x="5941" y="8915"/>
                  </a:cubicBezTo>
                  <a:cubicBezTo>
                    <a:pt x="5706" y="8530"/>
                    <a:pt x="5383" y="8009"/>
                    <a:pt x="5346" y="7960"/>
                  </a:cubicBezTo>
                  <a:cubicBezTo>
                    <a:pt x="4751" y="7227"/>
                    <a:pt x="3309" y="6193"/>
                    <a:pt x="2182" y="6193"/>
                  </a:cubicBezTo>
                  <a:cubicBezTo>
                    <a:pt x="1994" y="6193"/>
                    <a:pt x="1815" y="6222"/>
                    <a:pt x="1649" y="6286"/>
                  </a:cubicBezTo>
                  <a:cubicBezTo>
                    <a:pt x="819" y="6595"/>
                    <a:pt x="533" y="7576"/>
                    <a:pt x="918" y="8345"/>
                  </a:cubicBezTo>
                  <a:cubicBezTo>
                    <a:pt x="1315" y="9126"/>
                    <a:pt x="2307" y="9535"/>
                    <a:pt x="3126" y="9684"/>
                  </a:cubicBezTo>
                  <a:cubicBezTo>
                    <a:pt x="3262" y="9710"/>
                    <a:pt x="3421" y="9721"/>
                    <a:pt x="3595" y="9721"/>
                  </a:cubicBezTo>
                  <a:cubicBezTo>
                    <a:pt x="4498" y="9721"/>
                    <a:pt x="5780" y="9420"/>
                    <a:pt x="6103" y="9337"/>
                  </a:cubicBezTo>
                  <a:cubicBezTo>
                    <a:pt x="6288" y="9883"/>
                    <a:pt x="6475" y="10453"/>
                    <a:pt x="6624" y="11049"/>
                  </a:cubicBezTo>
                  <a:cubicBezTo>
                    <a:pt x="6897" y="12078"/>
                    <a:pt x="7120" y="13194"/>
                    <a:pt x="7206" y="14348"/>
                  </a:cubicBezTo>
                  <a:cubicBezTo>
                    <a:pt x="7219" y="14422"/>
                    <a:pt x="7206" y="14484"/>
                    <a:pt x="7219" y="14546"/>
                  </a:cubicBezTo>
                  <a:cubicBezTo>
                    <a:pt x="7132" y="14335"/>
                    <a:pt x="6586" y="13232"/>
                    <a:pt x="6549" y="13157"/>
                  </a:cubicBezTo>
                  <a:cubicBezTo>
                    <a:pt x="6009" y="12313"/>
                    <a:pt x="4561" y="11031"/>
                    <a:pt x="3399" y="11031"/>
                  </a:cubicBezTo>
                  <a:cubicBezTo>
                    <a:pt x="3280" y="11031"/>
                    <a:pt x="3164" y="11044"/>
                    <a:pt x="3052" y="11073"/>
                  </a:cubicBezTo>
                  <a:cubicBezTo>
                    <a:pt x="2195" y="11309"/>
                    <a:pt x="1811" y="12239"/>
                    <a:pt x="2109" y="13045"/>
                  </a:cubicBezTo>
                  <a:cubicBezTo>
                    <a:pt x="2418" y="13864"/>
                    <a:pt x="3349" y="14385"/>
                    <a:pt x="4143" y="14621"/>
                  </a:cubicBezTo>
                  <a:cubicBezTo>
                    <a:pt x="4438" y="14708"/>
                    <a:pt x="4851" y="14738"/>
                    <a:pt x="5280" y="14738"/>
                  </a:cubicBezTo>
                  <a:cubicBezTo>
                    <a:pt x="6186" y="14738"/>
                    <a:pt x="7160" y="14604"/>
                    <a:pt x="7219" y="14596"/>
                  </a:cubicBezTo>
                  <a:lnTo>
                    <a:pt x="7219" y="14596"/>
                  </a:lnTo>
                  <a:cubicBezTo>
                    <a:pt x="7281" y="15688"/>
                    <a:pt x="7269" y="16804"/>
                    <a:pt x="7194" y="17945"/>
                  </a:cubicBezTo>
                  <a:cubicBezTo>
                    <a:pt x="7145" y="18764"/>
                    <a:pt x="7045" y="19607"/>
                    <a:pt x="6946" y="20438"/>
                  </a:cubicBezTo>
                  <a:cubicBezTo>
                    <a:pt x="6834" y="20165"/>
                    <a:pt x="6338" y="19136"/>
                    <a:pt x="6288" y="19061"/>
                  </a:cubicBezTo>
                  <a:cubicBezTo>
                    <a:pt x="5749" y="18218"/>
                    <a:pt x="4303" y="16947"/>
                    <a:pt x="3150" y="16947"/>
                  </a:cubicBezTo>
                  <a:cubicBezTo>
                    <a:pt x="3031" y="16947"/>
                    <a:pt x="2915" y="16960"/>
                    <a:pt x="2803" y="16989"/>
                  </a:cubicBezTo>
                  <a:cubicBezTo>
                    <a:pt x="1935" y="17213"/>
                    <a:pt x="1550" y="18155"/>
                    <a:pt x="1848" y="18949"/>
                  </a:cubicBezTo>
                  <a:cubicBezTo>
                    <a:pt x="2158" y="19781"/>
                    <a:pt x="3101" y="20302"/>
                    <a:pt x="3895" y="20537"/>
                  </a:cubicBezTo>
                  <a:cubicBezTo>
                    <a:pt x="4188" y="20623"/>
                    <a:pt x="4599" y="20652"/>
                    <a:pt x="5025" y="20652"/>
                  </a:cubicBezTo>
                  <a:cubicBezTo>
                    <a:pt x="5896" y="20652"/>
                    <a:pt x="6830" y="20529"/>
                    <a:pt x="6946" y="20512"/>
                  </a:cubicBezTo>
                  <a:lnTo>
                    <a:pt x="6946" y="20512"/>
                  </a:lnTo>
                  <a:cubicBezTo>
                    <a:pt x="6897" y="20884"/>
                    <a:pt x="6859" y="21269"/>
                    <a:pt x="6809" y="21641"/>
                  </a:cubicBezTo>
                  <a:cubicBezTo>
                    <a:pt x="6649" y="22894"/>
                    <a:pt x="6487" y="24134"/>
                    <a:pt x="6376" y="25362"/>
                  </a:cubicBezTo>
                  <a:cubicBezTo>
                    <a:pt x="6326" y="25784"/>
                    <a:pt x="6301" y="26206"/>
                    <a:pt x="6276" y="26639"/>
                  </a:cubicBezTo>
                  <a:cubicBezTo>
                    <a:pt x="6090" y="26231"/>
                    <a:pt x="5743" y="25523"/>
                    <a:pt x="5706" y="25462"/>
                  </a:cubicBezTo>
                  <a:cubicBezTo>
                    <a:pt x="5168" y="24620"/>
                    <a:pt x="3728" y="23344"/>
                    <a:pt x="2577" y="23344"/>
                  </a:cubicBezTo>
                  <a:cubicBezTo>
                    <a:pt x="2454" y="23344"/>
                    <a:pt x="2335" y="23359"/>
                    <a:pt x="2220" y="23390"/>
                  </a:cubicBezTo>
                  <a:cubicBezTo>
                    <a:pt x="1352" y="23613"/>
                    <a:pt x="968" y="24544"/>
                    <a:pt x="1265" y="25349"/>
                  </a:cubicBezTo>
                  <a:cubicBezTo>
                    <a:pt x="1575" y="26168"/>
                    <a:pt x="2518" y="26689"/>
                    <a:pt x="3311" y="26925"/>
                  </a:cubicBezTo>
                  <a:cubicBezTo>
                    <a:pt x="3601" y="27016"/>
                    <a:pt x="4007" y="27047"/>
                    <a:pt x="4429" y="27047"/>
                  </a:cubicBezTo>
                  <a:cubicBezTo>
                    <a:pt x="5166" y="27047"/>
                    <a:pt x="5952" y="26952"/>
                    <a:pt x="6252" y="26912"/>
                  </a:cubicBezTo>
                  <a:lnTo>
                    <a:pt x="6252" y="26912"/>
                  </a:lnTo>
                  <a:cubicBezTo>
                    <a:pt x="6214" y="27620"/>
                    <a:pt x="6189" y="28314"/>
                    <a:pt x="6202" y="29009"/>
                  </a:cubicBezTo>
                  <a:cubicBezTo>
                    <a:pt x="6202" y="29307"/>
                    <a:pt x="6202" y="29604"/>
                    <a:pt x="6227" y="29889"/>
                  </a:cubicBezTo>
                  <a:cubicBezTo>
                    <a:pt x="6239" y="30175"/>
                    <a:pt x="6264" y="30460"/>
                    <a:pt x="6288" y="30746"/>
                  </a:cubicBezTo>
                  <a:cubicBezTo>
                    <a:pt x="6351" y="31328"/>
                    <a:pt x="6400" y="31874"/>
                    <a:pt x="6475" y="32408"/>
                  </a:cubicBezTo>
                  <a:cubicBezTo>
                    <a:pt x="6500" y="32681"/>
                    <a:pt x="6536" y="32941"/>
                    <a:pt x="6574" y="33201"/>
                  </a:cubicBezTo>
                  <a:cubicBezTo>
                    <a:pt x="6450" y="32767"/>
                    <a:pt x="6239" y="32097"/>
                    <a:pt x="6214" y="32036"/>
                  </a:cubicBezTo>
                  <a:cubicBezTo>
                    <a:pt x="5785" y="31057"/>
                    <a:pt x="4426" y="29448"/>
                    <a:pt x="3220" y="29448"/>
                  </a:cubicBezTo>
                  <a:cubicBezTo>
                    <a:pt x="3172" y="29448"/>
                    <a:pt x="3124" y="29450"/>
                    <a:pt x="3076" y="29456"/>
                  </a:cubicBezTo>
                  <a:cubicBezTo>
                    <a:pt x="2195" y="29542"/>
                    <a:pt x="1674" y="30410"/>
                    <a:pt x="1848" y="31254"/>
                  </a:cubicBezTo>
                  <a:cubicBezTo>
                    <a:pt x="2022" y="32110"/>
                    <a:pt x="2878" y="32767"/>
                    <a:pt x="3622" y="33127"/>
                  </a:cubicBezTo>
                  <a:cubicBezTo>
                    <a:pt x="4441" y="33511"/>
                    <a:pt x="6388" y="33549"/>
                    <a:pt x="6624" y="33561"/>
                  </a:cubicBezTo>
                  <a:cubicBezTo>
                    <a:pt x="6723" y="34206"/>
                    <a:pt x="6809" y="34839"/>
                    <a:pt x="6909" y="35421"/>
                  </a:cubicBezTo>
                  <a:cubicBezTo>
                    <a:pt x="7231" y="37282"/>
                    <a:pt x="7554" y="38820"/>
                    <a:pt x="7802" y="39887"/>
                  </a:cubicBezTo>
                  <a:cubicBezTo>
                    <a:pt x="8050" y="40966"/>
                    <a:pt x="8223" y="41573"/>
                    <a:pt x="8223" y="41573"/>
                  </a:cubicBezTo>
                  <a:lnTo>
                    <a:pt x="8223" y="41586"/>
                  </a:lnTo>
                  <a:cubicBezTo>
                    <a:pt x="8274" y="41778"/>
                    <a:pt x="8448" y="41904"/>
                    <a:pt x="8638" y="41904"/>
                  </a:cubicBezTo>
                  <a:cubicBezTo>
                    <a:pt x="8682" y="41904"/>
                    <a:pt x="8726" y="41898"/>
                    <a:pt x="8769" y="41884"/>
                  </a:cubicBezTo>
                  <a:cubicBezTo>
                    <a:pt x="8992" y="41822"/>
                    <a:pt x="9129" y="41573"/>
                    <a:pt x="9055" y="41338"/>
                  </a:cubicBezTo>
                  <a:cubicBezTo>
                    <a:pt x="9055" y="41338"/>
                    <a:pt x="8881" y="40755"/>
                    <a:pt x="8608" y="39701"/>
                  </a:cubicBezTo>
                  <a:cubicBezTo>
                    <a:pt x="8347" y="38646"/>
                    <a:pt x="7988" y="37121"/>
                    <a:pt x="7641" y="35297"/>
                  </a:cubicBezTo>
                  <a:cubicBezTo>
                    <a:pt x="7529" y="34764"/>
                    <a:pt x="7429" y="34206"/>
                    <a:pt x="7343" y="33623"/>
                  </a:cubicBezTo>
                  <a:cubicBezTo>
                    <a:pt x="7578" y="33561"/>
                    <a:pt x="9464" y="33114"/>
                    <a:pt x="10183" y="32557"/>
                  </a:cubicBezTo>
                  <a:cubicBezTo>
                    <a:pt x="10828" y="32047"/>
                    <a:pt x="11523" y="31217"/>
                    <a:pt x="11511" y="30349"/>
                  </a:cubicBezTo>
                  <a:cubicBezTo>
                    <a:pt x="11499" y="29544"/>
                    <a:pt x="10885" y="28838"/>
                    <a:pt x="10080" y="28838"/>
                  </a:cubicBezTo>
                  <a:cubicBezTo>
                    <a:pt x="10029" y="28838"/>
                    <a:pt x="9976" y="28841"/>
                    <a:pt x="9923" y="28847"/>
                  </a:cubicBezTo>
                  <a:cubicBezTo>
                    <a:pt x="8695" y="28996"/>
                    <a:pt x="7628" y="30956"/>
                    <a:pt x="7418" y="32047"/>
                  </a:cubicBezTo>
                  <a:cubicBezTo>
                    <a:pt x="7405" y="32110"/>
                    <a:pt x="7330" y="32953"/>
                    <a:pt x="7305" y="33387"/>
                  </a:cubicBezTo>
                  <a:cubicBezTo>
                    <a:pt x="7244" y="33028"/>
                    <a:pt x="7181" y="32681"/>
                    <a:pt x="7132" y="32320"/>
                  </a:cubicBezTo>
                  <a:cubicBezTo>
                    <a:pt x="7045" y="31799"/>
                    <a:pt x="6983" y="31242"/>
                    <a:pt x="6909" y="30696"/>
                  </a:cubicBezTo>
                  <a:lnTo>
                    <a:pt x="6834" y="29840"/>
                  </a:lnTo>
                  <a:cubicBezTo>
                    <a:pt x="6809" y="29555"/>
                    <a:pt x="6809" y="29282"/>
                    <a:pt x="6797" y="28984"/>
                  </a:cubicBezTo>
                  <a:cubicBezTo>
                    <a:pt x="6773" y="28563"/>
                    <a:pt x="6785" y="28128"/>
                    <a:pt x="6785" y="27694"/>
                  </a:cubicBezTo>
                  <a:cubicBezTo>
                    <a:pt x="7330" y="27645"/>
                    <a:pt x="8906" y="27471"/>
                    <a:pt x="9613" y="27074"/>
                  </a:cubicBezTo>
                  <a:cubicBezTo>
                    <a:pt x="10332" y="26677"/>
                    <a:pt x="11139" y="25958"/>
                    <a:pt x="11263" y="25101"/>
                  </a:cubicBezTo>
                  <a:cubicBezTo>
                    <a:pt x="11387" y="24246"/>
                    <a:pt x="10803" y="23415"/>
                    <a:pt x="9910" y="23378"/>
                  </a:cubicBezTo>
                  <a:cubicBezTo>
                    <a:pt x="9893" y="23377"/>
                    <a:pt x="9877" y="23377"/>
                    <a:pt x="9860" y="23377"/>
                  </a:cubicBezTo>
                  <a:cubicBezTo>
                    <a:pt x="8646" y="23377"/>
                    <a:pt x="7325" y="25129"/>
                    <a:pt x="6958" y="26156"/>
                  </a:cubicBezTo>
                  <a:cubicBezTo>
                    <a:pt x="6946" y="26193"/>
                    <a:pt x="6884" y="26416"/>
                    <a:pt x="6822" y="26689"/>
                  </a:cubicBezTo>
                  <a:cubicBezTo>
                    <a:pt x="6834" y="26267"/>
                    <a:pt x="6847" y="25834"/>
                    <a:pt x="6884" y="25412"/>
                  </a:cubicBezTo>
                  <a:cubicBezTo>
                    <a:pt x="6983" y="24184"/>
                    <a:pt x="7107" y="22943"/>
                    <a:pt x="7244" y="21691"/>
                  </a:cubicBezTo>
                  <a:cubicBezTo>
                    <a:pt x="7269" y="21443"/>
                    <a:pt x="7294" y="21182"/>
                    <a:pt x="7318" y="20922"/>
                  </a:cubicBezTo>
                  <a:cubicBezTo>
                    <a:pt x="7765" y="20872"/>
                    <a:pt x="9488" y="20699"/>
                    <a:pt x="10221" y="20302"/>
                  </a:cubicBezTo>
                  <a:cubicBezTo>
                    <a:pt x="10940" y="19892"/>
                    <a:pt x="11746" y="19185"/>
                    <a:pt x="11870" y="18317"/>
                  </a:cubicBezTo>
                  <a:cubicBezTo>
                    <a:pt x="11994" y="17474"/>
                    <a:pt x="11412" y="16630"/>
                    <a:pt x="10518" y="16605"/>
                  </a:cubicBezTo>
                  <a:cubicBezTo>
                    <a:pt x="10502" y="16605"/>
                    <a:pt x="10485" y="16604"/>
                    <a:pt x="10468" y="16604"/>
                  </a:cubicBezTo>
                  <a:cubicBezTo>
                    <a:pt x="9253" y="16604"/>
                    <a:pt x="7933" y="18356"/>
                    <a:pt x="7566" y="19371"/>
                  </a:cubicBezTo>
                  <a:cubicBezTo>
                    <a:pt x="7542" y="19409"/>
                    <a:pt x="7479" y="19682"/>
                    <a:pt x="7405" y="19991"/>
                  </a:cubicBezTo>
                  <a:cubicBezTo>
                    <a:pt x="7467" y="19309"/>
                    <a:pt x="7517" y="18640"/>
                    <a:pt x="7542" y="17970"/>
                  </a:cubicBezTo>
                  <a:cubicBezTo>
                    <a:pt x="7603" y="16791"/>
                    <a:pt x="7591" y="15625"/>
                    <a:pt x="7492" y="14497"/>
                  </a:cubicBezTo>
                  <a:cubicBezTo>
                    <a:pt x="7653" y="14484"/>
                    <a:pt x="9662" y="14323"/>
                    <a:pt x="10481" y="13877"/>
                  </a:cubicBezTo>
                  <a:cubicBezTo>
                    <a:pt x="11200" y="13467"/>
                    <a:pt x="12007" y="12760"/>
                    <a:pt x="12131" y="11892"/>
                  </a:cubicBezTo>
                  <a:cubicBezTo>
                    <a:pt x="12255" y="11049"/>
                    <a:pt x="11672" y="10217"/>
                    <a:pt x="10791" y="10180"/>
                  </a:cubicBezTo>
                  <a:cubicBezTo>
                    <a:pt x="10774" y="10180"/>
                    <a:pt x="10757" y="10179"/>
                    <a:pt x="10741" y="10179"/>
                  </a:cubicBezTo>
                  <a:cubicBezTo>
                    <a:pt x="9514" y="10179"/>
                    <a:pt x="8193" y="11931"/>
                    <a:pt x="7826" y="12959"/>
                  </a:cubicBezTo>
                  <a:cubicBezTo>
                    <a:pt x="7802" y="13020"/>
                    <a:pt x="7554" y="14013"/>
                    <a:pt x="7479" y="14373"/>
                  </a:cubicBezTo>
                  <a:lnTo>
                    <a:pt x="7479" y="14323"/>
                  </a:lnTo>
                  <a:cubicBezTo>
                    <a:pt x="7368" y="13144"/>
                    <a:pt x="7107" y="12041"/>
                    <a:pt x="6822" y="10999"/>
                  </a:cubicBezTo>
                  <a:cubicBezTo>
                    <a:pt x="6525" y="9957"/>
                    <a:pt x="6164" y="9002"/>
                    <a:pt x="5805" y="8133"/>
                  </a:cubicBezTo>
                  <a:cubicBezTo>
                    <a:pt x="5458" y="7253"/>
                    <a:pt x="5073" y="6484"/>
                    <a:pt x="4738" y="5801"/>
                  </a:cubicBezTo>
                  <a:cubicBezTo>
                    <a:pt x="4552" y="5429"/>
                    <a:pt x="4366" y="5095"/>
                    <a:pt x="4205" y="4784"/>
                  </a:cubicBezTo>
                  <a:lnTo>
                    <a:pt x="4205" y="4784"/>
                  </a:lnTo>
                  <a:lnTo>
                    <a:pt x="4229" y="4797"/>
                  </a:lnTo>
                  <a:cubicBezTo>
                    <a:pt x="4254" y="4797"/>
                    <a:pt x="4118" y="3296"/>
                    <a:pt x="4105" y="3210"/>
                  </a:cubicBezTo>
                  <a:cubicBezTo>
                    <a:pt x="3882" y="2118"/>
                    <a:pt x="2828" y="158"/>
                    <a:pt x="1600" y="9"/>
                  </a:cubicBezTo>
                  <a:cubicBezTo>
                    <a:pt x="1545" y="3"/>
                    <a:pt x="1491" y="0"/>
                    <a:pt x="1438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32"/>
            <p:cNvSpPr/>
            <p:nvPr/>
          </p:nvSpPr>
          <p:spPr>
            <a:xfrm>
              <a:off x="1388300" y="3139625"/>
              <a:ext cx="100175" cy="127225"/>
            </a:xfrm>
            <a:custGeom>
              <a:avLst/>
              <a:gdLst/>
              <a:ahLst/>
              <a:cxnLst/>
              <a:rect l="l" t="t" r="r" b="b"/>
              <a:pathLst>
                <a:path w="4007" h="5089" extrusionOk="0">
                  <a:moveTo>
                    <a:pt x="2462" y="1"/>
                  </a:moveTo>
                  <a:cubicBezTo>
                    <a:pt x="2355" y="1"/>
                    <a:pt x="2245" y="14"/>
                    <a:pt x="2134" y="41"/>
                  </a:cubicBezTo>
                  <a:cubicBezTo>
                    <a:pt x="930" y="314"/>
                    <a:pt x="100" y="2397"/>
                    <a:pt x="13" y="3501"/>
                  </a:cubicBezTo>
                  <a:cubicBezTo>
                    <a:pt x="1" y="3588"/>
                    <a:pt x="50" y="5089"/>
                    <a:pt x="75" y="5089"/>
                  </a:cubicBezTo>
                  <a:cubicBezTo>
                    <a:pt x="75" y="5089"/>
                    <a:pt x="2121" y="4357"/>
                    <a:pt x="2816" y="3687"/>
                  </a:cubicBezTo>
                  <a:cubicBezTo>
                    <a:pt x="3411" y="3104"/>
                    <a:pt x="4006" y="2199"/>
                    <a:pt x="3895" y="1331"/>
                  </a:cubicBezTo>
                  <a:cubicBezTo>
                    <a:pt x="3798" y="595"/>
                    <a:pt x="3191" y="1"/>
                    <a:pt x="2462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32"/>
            <p:cNvSpPr/>
            <p:nvPr/>
          </p:nvSpPr>
          <p:spPr>
            <a:xfrm>
              <a:off x="702975" y="3307575"/>
              <a:ext cx="755100" cy="782150"/>
            </a:xfrm>
            <a:custGeom>
              <a:avLst/>
              <a:gdLst/>
              <a:ahLst/>
              <a:cxnLst/>
              <a:rect l="l" t="t" r="r" b="b"/>
              <a:pathLst>
                <a:path w="30204" h="31286" extrusionOk="0">
                  <a:moveTo>
                    <a:pt x="1705" y="0"/>
                  </a:moveTo>
                  <a:cubicBezTo>
                    <a:pt x="1437" y="0"/>
                    <a:pt x="1187" y="48"/>
                    <a:pt x="969" y="157"/>
                  </a:cubicBezTo>
                  <a:cubicBezTo>
                    <a:pt x="174" y="554"/>
                    <a:pt x="1" y="1559"/>
                    <a:pt x="473" y="2278"/>
                  </a:cubicBezTo>
                  <a:cubicBezTo>
                    <a:pt x="944" y="3009"/>
                    <a:pt x="1973" y="3320"/>
                    <a:pt x="2792" y="3382"/>
                  </a:cubicBezTo>
                  <a:cubicBezTo>
                    <a:pt x="2836" y="3385"/>
                    <a:pt x="2882" y="3386"/>
                    <a:pt x="2931" y="3386"/>
                  </a:cubicBezTo>
                  <a:cubicBezTo>
                    <a:pt x="3815" y="3386"/>
                    <a:pt x="5319" y="2866"/>
                    <a:pt x="5707" y="2725"/>
                  </a:cubicBezTo>
                  <a:cubicBezTo>
                    <a:pt x="6030" y="2910"/>
                    <a:pt x="6364" y="3097"/>
                    <a:pt x="6736" y="3320"/>
                  </a:cubicBezTo>
                  <a:cubicBezTo>
                    <a:pt x="7394" y="3717"/>
                    <a:pt x="8126" y="4175"/>
                    <a:pt x="8883" y="4721"/>
                  </a:cubicBezTo>
                  <a:cubicBezTo>
                    <a:pt x="9093" y="4858"/>
                    <a:pt x="9304" y="5032"/>
                    <a:pt x="9515" y="5181"/>
                  </a:cubicBezTo>
                  <a:cubicBezTo>
                    <a:pt x="9106" y="4994"/>
                    <a:pt x="8547" y="4746"/>
                    <a:pt x="8486" y="4721"/>
                  </a:cubicBezTo>
                  <a:cubicBezTo>
                    <a:pt x="8085" y="4594"/>
                    <a:pt x="7515" y="4510"/>
                    <a:pt x="6923" y="4510"/>
                  </a:cubicBezTo>
                  <a:cubicBezTo>
                    <a:pt x="5954" y="4510"/>
                    <a:pt x="4925" y="4735"/>
                    <a:pt x="4479" y="5366"/>
                  </a:cubicBezTo>
                  <a:cubicBezTo>
                    <a:pt x="3958" y="6086"/>
                    <a:pt x="4268" y="7053"/>
                    <a:pt x="5000" y="7475"/>
                  </a:cubicBezTo>
                  <a:cubicBezTo>
                    <a:pt x="5316" y="7654"/>
                    <a:pt x="5681" y="7725"/>
                    <a:pt x="6053" y="7725"/>
                  </a:cubicBezTo>
                  <a:cubicBezTo>
                    <a:pt x="6586" y="7725"/>
                    <a:pt x="7135" y="7578"/>
                    <a:pt x="7580" y="7388"/>
                  </a:cubicBezTo>
                  <a:cubicBezTo>
                    <a:pt x="8374" y="7053"/>
                    <a:pt x="9614" y="5738"/>
                    <a:pt x="9875" y="5454"/>
                  </a:cubicBezTo>
                  <a:cubicBezTo>
                    <a:pt x="10333" y="5801"/>
                    <a:pt x="10793" y="6173"/>
                    <a:pt x="11251" y="6595"/>
                  </a:cubicBezTo>
                  <a:cubicBezTo>
                    <a:pt x="12045" y="7301"/>
                    <a:pt x="12852" y="8108"/>
                    <a:pt x="13558" y="9026"/>
                  </a:cubicBezTo>
                  <a:cubicBezTo>
                    <a:pt x="13608" y="9075"/>
                    <a:pt x="13633" y="9137"/>
                    <a:pt x="13682" y="9187"/>
                  </a:cubicBezTo>
                  <a:cubicBezTo>
                    <a:pt x="13497" y="9062"/>
                    <a:pt x="12430" y="8430"/>
                    <a:pt x="12356" y="8393"/>
                  </a:cubicBezTo>
                  <a:cubicBezTo>
                    <a:pt x="11829" y="8161"/>
                    <a:pt x="10980" y="7974"/>
                    <a:pt x="10169" y="7974"/>
                  </a:cubicBezTo>
                  <a:cubicBezTo>
                    <a:pt x="9415" y="7974"/>
                    <a:pt x="8694" y="8137"/>
                    <a:pt x="8299" y="8579"/>
                  </a:cubicBezTo>
                  <a:cubicBezTo>
                    <a:pt x="7704" y="9249"/>
                    <a:pt x="7902" y="10241"/>
                    <a:pt x="8585" y="10749"/>
                  </a:cubicBezTo>
                  <a:cubicBezTo>
                    <a:pt x="8965" y="11023"/>
                    <a:pt x="9453" y="11128"/>
                    <a:pt x="9946" y="11128"/>
                  </a:cubicBezTo>
                  <a:cubicBezTo>
                    <a:pt x="10370" y="11128"/>
                    <a:pt x="10798" y="11051"/>
                    <a:pt x="11165" y="10936"/>
                  </a:cubicBezTo>
                  <a:cubicBezTo>
                    <a:pt x="12070" y="10663"/>
                    <a:pt x="13646" y="9274"/>
                    <a:pt x="13707" y="9224"/>
                  </a:cubicBezTo>
                  <a:cubicBezTo>
                    <a:pt x="14365" y="10092"/>
                    <a:pt x="14972" y="11035"/>
                    <a:pt x="15531" y="12027"/>
                  </a:cubicBezTo>
                  <a:cubicBezTo>
                    <a:pt x="15940" y="12747"/>
                    <a:pt x="16325" y="13491"/>
                    <a:pt x="16709" y="14247"/>
                  </a:cubicBezTo>
                  <a:cubicBezTo>
                    <a:pt x="16461" y="14086"/>
                    <a:pt x="15468" y="13491"/>
                    <a:pt x="15394" y="13466"/>
                  </a:cubicBezTo>
                  <a:cubicBezTo>
                    <a:pt x="14876" y="13229"/>
                    <a:pt x="14035" y="13042"/>
                    <a:pt x="13227" y="13042"/>
                  </a:cubicBezTo>
                  <a:cubicBezTo>
                    <a:pt x="12469" y="13042"/>
                    <a:pt x="11741" y="13207"/>
                    <a:pt x="11339" y="13652"/>
                  </a:cubicBezTo>
                  <a:cubicBezTo>
                    <a:pt x="10743" y="14322"/>
                    <a:pt x="10942" y="15314"/>
                    <a:pt x="11636" y="15823"/>
                  </a:cubicBezTo>
                  <a:cubicBezTo>
                    <a:pt x="12014" y="16094"/>
                    <a:pt x="12497" y="16196"/>
                    <a:pt x="12985" y="16196"/>
                  </a:cubicBezTo>
                  <a:cubicBezTo>
                    <a:pt x="13411" y="16196"/>
                    <a:pt x="13839" y="16119"/>
                    <a:pt x="14203" y="16009"/>
                  </a:cubicBezTo>
                  <a:cubicBezTo>
                    <a:pt x="15096" y="15736"/>
                    <a:pt x="16610" y="14421"/>
                    <a:pt x="16734" y="14310"/>
                  </a:cubicBezTo>
                  <a:cubicBezTo>
                    <a:pt x="16907" y="14644"/>
                    <a:pt x="17081" y="14980"/>
                    <a:pt x="17255" y="15327"/>
                  </a:cubicBezTo>
                  <a:cubicBezTo>
                    <a:pt x="17813" y="16443"/>
                    <a:pt x="18359" y="17571"/>
                    <a:pt x="18941" y="18663"/>
                  </a:cubicBezTo>
                  <a:cubicBezTo>
                    <a:pt x="19140" y="19048"/>
                    <a:pt x="19351" y="19420"/>
                    <a:pt x="19562" y="19779"/>
                  </a:cubicBezTo>
                  <a:cubicBezTo>
                    <a:pt x="19190" y="19556"/>
                    <a:pt x="18495" y="19147"/>
                    <a:pt x="18433" y="19122"/>
                  </a:cubicBezTo>
                  <a:cubicBezTo>
                    <a:pt x="17915" y="18885"/>
                    <a:pt x="17074" y="18698"/>
                    <a:pt x="16266" y="18698"/>
                  </a:cubicBezTo>
                  <a:cubicBezTo>
                    <a:pt x="15508" y="18698"/>
                    <a:pt x="14780" y="18863"/>
                    <a:pt x="14377" y="19308"/>
                  </a:cubicBezTo>
                  <a:cubicBezTo>
                    <a:pt x="13782" y="19978"/>
                    <a:pt x="13980" y="20970"/>
                    <a:pt x="14675" y="21479"/>
                  </a:cubicBezTo>
                  <a:cubicBezTo>
                    <a:pt x="15052" y="21750"/>
                    <a:pt x="15536" y="21852"/>
                    <a:pt x="16024" y="21852"/>
                  </a:cubicBezTo>
                  <a:cubicBezTo>
                    <a:pt x="16450" y="21852"/>
                    <a:pt x="16878" y="21775"/>
                    <a:pt x="17243" y="21665"/>
                  </a:cubicBezTo>
                  <a:cubicBezTo>
                    <a:pt x="18048" y="21429"/>
                    <a:pt x="19338" y="20338"/>
                    <a:pt x="19699" y="20027"/>
                  </a:cubicBezTo>
                  <a:cubicBezTo>
                    <a:pt x="20058" y="20636"/>
                    <a:pt x="20418" y="21231"/>
                    <a:pt x="20802" y="21802"/>
                  </a:cubicBezTo>
                  <a:cubicBezTo>
                    <a:pt x="20976" y="22050"/>
                    <a:pt x="21137" y="22310"/>
                    <a:pt x="21323" y="22533"/>
                  </a:cubicBezTo>
                  <a:cubicBezTo>
                    <a:pt x="21497" y="22756"/>
                    <a:pt x="21670" y="22979"/>
                    <a:pt x="21832" y="23203"/>
                  </a:cubicBezTo>
                  <a:cubicBezTo>
                    <a:pt x="22204" y="23662"/>
                    <a:pt x="22551" y="24084"/>
                    <a:pt x="22911" y="24493"/>
                  </a:cubicBezTo>
                  <a:cubicBezTo>
                    <a:pt x="23084" y="24704"/>
                    <a:pt x="23258" y="24890"/>
                    <a:pt x="23432" y="25088"/>
                  </a:cubicBezTo>
                  <a:cubicBezTo>
                    <a:pt x="23097" y="24803"/>
                    <a:pt x="22538" y="24357"/>
                    <a:pt x="22489" y="24319"/>
                  </a:cubicBezTo>
                  <a:cubicBezTo>
                    <a:pt x="21875" y="23926"/>
                    <a:pt x="20729" y="23521"/>
                    <a:pt x="19743" y="23521"/>
                  </a:cubicBezTo>
                  <a:cubicBezTo>
                    <a:pt x="19237" y="23521"/>
                    <a:pt x="18774" y="23628"/>
                    <a:pt x="18445" y="23897"/>
                  </a:cubicBezTo>
                  <a:cubicBezTo>
                    <a:pt x="17764" y="24456"/>
                    <a:pt x="17800" y="25473"/>
                    <a:pt x="18409" y="26080"/>
                  </a:cubicBezTo>
                  <a:cubicBezTo>
                    <a:pt x="18883" y="26545"/>
                    <a:pt x="19624" y="26705"/>
                    <a:pt x="20313" y="26705"/>
                  </a:cubicBezTo>
                  <a:cubicBezTo>
                    <a:pt x="20526" y="26705"/>
                    <a:pt x="20733" y="26690"/>
                    <a:pt x="20926" y="26664"/>
                  </a:cubicBezTo>
                  <a:cubicBezTo>
                    <a:pt x="21832" y="26527"/>
                    <a:pt x="23469" y="25485"/>
                    <a:pt x="23668" y="25361"/>
                  </a:cubicBezTo>
                  <a:cubicBezTo>
                    <a:pt x="24101" y="25857"/>
                    <a:pt x="24536" y="26328"/>
                    <a:pt x="24945" y="26763"/>
                  </a:cubicBezTo>
                  <a:cubicBezTo>
                    <a:pt x="26223" y="28139"/>
                    <a:pt x="27351" y="29244"/>
                    <a:pt x="28145" y="30000"/>
                  </a:cubicBezTo>
                  <a:cubicBezTo>
                    <a:pt x="28952" y="30757"/>
                    <a:pt x="29423" y="31179"/>
                    <a:pt x="29423" y="31179"/>
                  </a:cubicBezTo>
                  <a:lnTo>
                    <a:pt x="29435" y="31179"/>
                  </a:lnTo>
                  <a:cubicBezTo>
                    <a:pt x="29518" y="31250"/>
                    <a:pt x="29619" y="31285"/>
                    <a:pt x="29719" y="31285"/>
                  </a:cubicBezTo>
                  <a:cubicBezTo>
                    <a:pt x="29843" y="31285"/>
                    <a:pt x="29966" y="31232"/>
                    <a:pt x="30055" y="31129"/>
                  </a:cubicBezTo>
                  <a:cubicBezTo>
                    <a:pt x="30204" y="30942"/>
                    <a:pt x="30179" y="30670"/>
                    <a:pt x="29994" y="30521"/>
                  </a:cubicBezTo>
                  <a:cubicBezTo>
                    <a:pt x="29994" y="30521"/>
                    <a:pt x="29522" y="30124"/>
                    <a:pt x="28715" y="29393"/>
                  </a:cubicBezTo>
                  <a:cubicBezTo>
                    <a:pt x="27910" y="28660"/>
                    <a:pt x="26781" y="27594"/>
                    <a:pt x="25466" y="26254"/>
                  </a:cubicBezTo>
                  <a:cubicBezTo>
                    <a:pt x="25094" y="25870"/>
                    <a:pt x="24697" y="25448"/>
                    <a:pt x="24300" y="25026"/>
                  </a:cubicBezTo>
                  <a:cubicBezTo>
                    <a:pt x="24473" y="24853"/>
                    <a:pt x="25788" y="23426"/>
                    <a:pt x="26086" y="22558"/>
                  </a:cubicBezTo>
                  <a:cubicBezTo>
                    <a:pt x="26347" y="21777"/>
                    <a:pt x="26471" y="20710"/>
                    <a:pt x="25975" y="19991"/>
                  </a:cubicBezTo>
                  <a:cubicBezTo>
                    <a:pt x="25677" y="19555"/>
                    <a:pt x="25191" y="19299"/>
                    <a:pt x="24703" y="19299"/>
                  </a:cubicBezTo>
                  <a:cubicBezTo>
                    <a:pt x="24398" y="19299"/>
                    <a:pt x="24091" y="19399"/>
                    <a:pt x="23828" y="19618"/>
                  </a:cubicBezTo>
                  <a:cubicBezTo>
                    <a:pt x="22874" y="20412"/>
                    <a:pt x="23084" y="22645"/>
                    <a:pt x="23494" y="23662"/>
                  </a:cubicBezTo>
                  <a:cubicBezTo>
                    <a:pt x="23519" y="23736"/>
                    <a:pt x="23928" y="24468"/>
                    <a:pt x="24139" y="24840"/>
                  </a:cubicBezTo>
                  <a:cubicBezTo>
                    <a:pt x="23903" y="24580"/>
                    <a:pt x="23655" y="24332"/>
                    <a:pt x="23407" y="24046"/>
                  </a:cubicBezTo>
                  <a:cubicBezTo>
                    <a:pt x="23059" y="23662"/>
                    <a:pt x="22687" y="23227"/>
                    <a:pt x="22340" y="22819"/>
                  </a:cubicBezTo>
                  <a:cubicBezTo>
                    <a:pt x="22154" y="22595"/>
                    <a:pt x="21981" y="22372"/>
                    <a:pt x="21794" y="22149"/>
                  </a:cubicBezTo>
                  <a:cubicBezTo>
                    <a:pt x="21609" y="21926"/>
                    <a:pt x="21460" y="21689"/>
                    <a:pt x="21286" y="21454"/>
                  </a:cubicBezTo>
                  <a:cubicBezTo>
                    <a:pt x="21050" y="21119"/>
                    <a:pt x="20815" y="20747"/>
                    <a:pt x="20579" y="20375"/>
                  </a:cubicBezTo>
                  <a:cubicBezTo>
                    <a:pt x="21000" y="20040"/>
                    <a:pt x="22216" y="19023"/>
                    <a:pt x="22588" y="18316"/>
                  </a:cubicBezTo>
                  <a:cubicBezTo>
                    <a:pt x="22973" y="17584"/>
                    <a:pt x="23246" y="16542"/>
                    <a:pt x="22874" y="15749"/>
                  </a:cubicBezTo>
                  <a:cubicBezTo>
                    <a:pt x="22613" y="15210"/>
                    <a:pt x="22079" y="14860"/>
                    <a:pt x="21518" y="14860"/>
                  </a:cubicBezTo>
                  <a:cubicBezTo>
                    <a:pt x="21278" y="14860"/>
                    <a:pt x="21033" y="14924"/>
                    <a:pt x="20802" y="15066"/>
                  </a:cubicBezTo>
                  <a:cubicBezTo>
                    <a:pt x="19748" y="15699"/>
                    <a:pt x="19611" y="17932"/>
                    <a:pt x="19859" y="19010"/>
                  </a:cubicBezTo>
                  <a:cubicBezTo>
                    <a:pt x="19872" y="19048"/>
                    <a:pt x="19947" y="19271"/>
                    <a:pt x="20046" y="19531"/>
                  </a:cubicBezTo>
                  <a:cubicBezTo>
                    <a:pt x="19823" y="19159"/>
                    <a:pt x="19599" y="18800"/>
                    <a:pt x="19388" y="18428"/>
                  </a:cubicBezTo>
                  <a:cubicBezTo>
                    <a:pt x="18793" y="17348"/>
                    <a:pt x="18222" y="16245"/>
                    <a:pt x="17640" y="15128"/>
                  </a:cubicBezTo>
                  <a:cubicBezTo>
                    <a:pt x="17527" y="14905"/>
                    <a:pt x="17403" y="14669"/>
                    <a:pt x="17279" y="14446"/>
                  </a:cubicBezTo>
                  <a:cubicBezTo>
                    <a:pt x="17627" y="14161"/>
                    <a:pt x="18966" y="13069"/>
                    <a:pt x="19351" y="12325"/>
                  </a:cubicBezTo>
                  <a:cubicBezTo>
                    <a:pt x="19735" y="11593"/>
                    <a:pt x="20021" y="10551"/>
                    <a:pt x="19636" y="9757"/>
                  </a:cubicBezTo>
                  <a:cubicBezTo>
                    <a:pt x="19385" y="9219"/>
                    <a:pt x="18848" y="8869"/>
                    <a:pt x="18284" y="8869"/>
                  </a:cubicBezTo>
                  <a:cubicBezTo>
                    <a:pt x="18043" y="8869"/>
                    <a:pt x="17796" y="8934"/>
                    <a:pt x="17565" y="9075"/>
                  </a:cubicBezTo>
                  <a:cubicBezTo>
                    <a:pt x="16510" y="9707"/>
                    <a:pt x="16374" y="11940"/>
                    <a:pt x="16634" y="13020"/>
                  </a:cubicBezTo>
                  <a:cubicBezTo>
                    <a:pt x="16634" y="13056"/>
                    <a:pt x="16734" y="13317"/>
                    <a:pt x="16833" y="13615"/>
                  </a:cubicBezTo>
                  <a:cubicBezTo>
                    <a:pt x="16510" y="13020"/>
                    <a:pt x="16188" y="12424"/>
                    <a:pt x="15841" y="11854"/>
                  </a:cubicBezTo>
                  <a:cubicBezTo>
                    <a:pt x="15233" y="10837"/>
                    <a:pt x="14588" y="9869"/>
                    <a:pt x="13881" y="8988"/>
                  </a:cubicBezTo>
                  <a:cubicBezTo>
                    <a:pt x="14005" y="8889"/>
                    <a:pt x="15605" y="7648"/>
                    <a:pt x="16027" y="6818"/>
                  </a:cubicBezTo>
                  <a:cubicBezTo>
                    <a:pt x="16411" y="6086"/>
                    <a:pt x="16697" y="5044"/>
                    <a:pt x="16312" y="4263"/>
                  </a:cubicBezTo>
                  <a:cubicBezTo>
                    <a:pt x="16060" y="3715"/>
                    <a:pt x="15521" y="3368"/>
                    <a:pt x="14957" y="3368"/>
                  </a:cubicBezTo>
                  <a:cubicBezTo>
                    <a:pt x="14716" y="3368"/>
                    <a:pt x="14471" y="3431"/>
                    <a:pt x="14241" y="3568"/>
                  </a:cubicBezTo>
                  <a:cubicBezTo>
                    <a:pt x="13186" y="4213"/>
                    <a:pt x="13050" y="6446"/>
                    <a:pt x="13310" y="7513"/>
                  </a:cubicBezTo>
                  <a:cubicBezTo>
                    <a:pt x="13323" y="7599"/>
                    <a:pt x="13670" y="8554"/>
                    <a:pt x="13806" y="8889"/>
                  </a:cubicBezTo>
                  <a:cubicBezTo>
                    <a:pt x="13794" y="8877"/>
                    <a:pt x="13782" y="8864"/>
                    <a:pt x="13782" y="8852"/>
                  </a:cubicBezTo>
                  <a:cubicBezTo>
                    <a:pt x="13037" y="7934"/>
                    <a:pt x="12207" y="7140"/>
                    <a:pt x="11388" y="6433"/>
                  </a:cubicBezTo>
                  <a:cubicBezTo>
                    <a:pt x="10570" y="5726"/>
                    <a:pt x="9738" y="5131"/>
                    <a:pt x="8957" y="4610"/>
                  </a:cubicBezTo>
                  <a:cubicBezTo>
                    <a:pt x="8188" y="4076"/>
                    <a:pt x="7444" y="3643"/>
                    <a:pt x="6786" y="3258"/>
                  </a:cubicBezTo>
                  <a:cubicBezTo>
                    <a:pt x="6427" y="3047"/>
                    <a:pt x="6091" y="2874"/>
                    <a:pt x="5782" y="2700"/>
                  </a:cubicBezTo>
                  <a:lnTo>
                    <a:pt x="5807" y="2700"/>
                  </a:lnTo>
                  <a:cubicBezTo>
                    <a:pt x="5831" y="2687"/>
                    <a:pt x="4889" y="1509"/>
                    <a:pt x="4826" y="1435"/>
                  </a:cubicBezTo>
                  <a:cubicBezTo>
                    <a:pt x="4198" y="806"/>
                    <a:pt x="2806" y="0"/>
                    <a:pt x="1705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84" name="Google Shape;484;p32"/>
          <p:cNvSpPr txBox="1">
            <a:spLocks noGrp="1"/>
          </p:cNvSpPr>
          <p:nvPr>
            <p:ph type="title"/>
          </p:nvPr>
        </p:nvSpPr>
        <p:spPr>
          <a:xfrm>
            <a:off x="2392044" y="217310"/>
            <a:ext cx="3842700" cy="6162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dirty="0" smtClean="0">
                <a:solidFill>
                  <a:schemeClr val="bg1">
                    <a:lumMod val="90000"/>
                  </a:schemeClr>
                </a:solidFill>
                <a:latin typeface="Calibri" panose="020F0502020204030204" pitchFamily="34" charset="0"/>
              </a:rPr>
              <a:t>«Пресс-центр»</a:t>
            </a:r>
            <a:endParaRPr sz="4000" dirty="0">
              <a:solidFill>
                <a:schemeClr val="bg1">
                  <a:lumMod val="90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485" name="Google Shape;485;p32"/>
          <p:cNvSpPr txBox="1">
            <a:spLocks noGrp="1"/>
          </p:cNvSpPr>
          <p:nvPr>
            <p:ph type="subTitle" idx="1"/>
          </p:nvPr>
        </p:nvSpPr>
        <p:spPr>
          <a:xfrm>
            <a:off x="3500075" y="4089729"/>
            <a:ext cx="2907600" cy="355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434343"/>
                </a:solidFill>
              </a:rPr>
              <a:t>And this is the subtitle that makes it comprehensible</a:t>
            </a:r>
            <a:endParaRPr>
              <a:solidFill>
                <a:srgbClr val="434343"/>
              </a:solidFill>
            </a:endParaRPr>
          </a:p>
        </p:txBody>
      </p:sp>
      <p:grpSp>
        <p:nvGrpSpPr>
          <p:cNvPr id="487" name="Google Shape;487;p32"/>
          <p:cNvGrpSpPr/>
          <p:nvPr/>
        </p:nvGrpSpPr>
        <p:grpSpPr>
          <a:xfrm>
            <a:off x="7455030" y="3918901"/>
            <a:ext cx="1267267" cy="1179480"/>
            <a:chOff x="5863018" y="3309697"/>
            <a:chExt cx="1479755" cy="1642184"/>
          </a:xfrm>
        </p:grpSpPr>
        <p:sp>
          <p:nvSpPr>
            <p:cNvPr id="488" name="Google Shape;488;p32"/>
            <p:cNvSpPr/>
            <p:nvPr/>
          </p:nvSpPr>
          <p:spPr>
            <a:xfrm rot="171602">
              <a:off x="6289847" y="3325356"/>
              <a:ext cx="665411" cy="1511980"/>
            </a:xfrm>
            <a:custGeom>
              <a:avLst/>
              <a:gdLst/>
              <a:ahLst/>
              <a:cxnLst/>
              <a:rect l="l" t="t" r="r" b="b"/>
              <a:pathLst>
                <a:path w="15754" h="35797" extrusionOk="0">
                  <a:moveTo>
                    <a:pt x="7802" y="0"/>
                  </a:moveTo>
                  <a:cubicBezTo>
                    <a:pt x="7802" y="0"/>
                    <a:pt x="1" y="8050"/>
                    <a:pt x="50" y="17936"/>
                  </a:cubicBezTo>
                  <a:cubicBezTo>
                    <a:pt x="87" y="27822"/>
                    <a:pt x="7951" y="35797"/>
                    <a:pt x="7951" y="35797"/>
                  </a:cubicBezTo>
                  <a:cubicBezTo>
                    <a:pt x="7951" y="35797"/>
                    <a:pt x="15753" y="27747"/>
                    <a:pt x="15704" y="17874"/>
                  </a:cubicBezTo>
                  <a:cubicBezTo>
                    <a:pt x="15666" y="7988"/>
                    <a:pt x="7802" y="0"/>
                    <a:pt x="7802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32"/>
            <p:cNvSpPr/>
            <p:nvPr/>
          </p:nvSpPr>
          <p:spPr>
            <a:xfrm rot="171602">
              <a:off x="5878938" y="4251772"/>
              <a:ext cx="608813" cy="653331"/>
            </a:xfrm>
            <a:custGeom>
              <a:avLst/>
              <a:gdLst/>
              <a:ahLst/>
              <a:cxnLst/>
              <a:rect l="l" t="t" r="r" b="b"/>
              <a:pathLst>
                <a:path w="14414" h="15468" extrusionOk="0">
                  <a:moveTo>
                    <a:pt x="285" y="1"/>
                  </a:moveTo>
                  <a:cubicBezTo>
                    <a:pt x="285" y="1"/>
                    <a:pt x="1" y="6487"/>
                    <a:pt x="3821" y="10767"/>
                  </a:cubicBezTo>
                  <a:cubicBezTo>
                    <a:pt x="7641" y="15034"/>
                    <a:pt x="14116" y="15468"/>
                    <a:pt x="14116" y="15468"/>
                  </a:cubicBezTo>
                  <a:cubicBezTo>
                    <a:pt x="14116" y="15468"/>
                    <a:pt x="14414" y="8981"/>
                    <a:pt x="10580" y="4714"/>
                  </a:cubicBezTo>
                  <a:cubicBezTo>
                    <a:pt x="6760" y="434"/>
                    <a:pt x="286" y="1"/>
                    <a:pt x="285" y="1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32"/>
            <p:cNvSpPr/>
            <p:nvPr/>
          </p:nvSpPr>
          <p:spPr>
            <a:xfrm rot="171602">
              <a:off x="6713134" y="4300853"/>
              <a:ext cx="611981" cy="631875"/>
            </a:xfrm>
            <a:custGeom>
              <a:avLst/>
              <a:gdLst/>
              <a:ahLst/>
              <a:cxnLst/>
              <a:rect l="l" t="t" r="r" b="b"/>
              <a:pathLst>
                <a:path w="14489" h="14960" extrusionOk="0">
                  <a:moveTo>
                    <a:pt x="14439" y="0"/>
                  </a:moveTo>
                  <a:cubicBezTo>
                    <a:pt x="14438" y="0"/>
                    <a:pt x="7951" y="199"/>
                    <a:pt x="3970" y="4329"/>
                  </a:cubicBezTo>
                  <a:cubicBezTo>
                    <a:pt x="1" y="8460"/>
                    <a:pt x="51" y="14959"/>
                    <a:pt x="51" y="14959"/>
                  </a:cubicBezTo>
                  <a:cubicBezTo>
                    <a:pt x="51" y="14959"/>
                    <a:pt x="6537" y="14761"/>
                    <a:pt x="10519" y="10630"/>
                  </a:cubicBezTo>
                  <a:cubicBezTo>
                    <a:pt x="14488" y="6500"/>
                    <a:pt x="14439" y="0"/>
                    <a:pt x="14439" y="0"/>
                  </a:cubicBezTo>
                  <a:close/>
                </a:path>
              </a:pathLst>
            </a:custGeom>
            <a:solidFill>
              <a:srgbClr val="F7965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2"/>
            <p:cNvSpPr/>
            <p:nvPr/>
          </p:nvSpPr>
          <p:spPr>
            <a:xfrm rot="171602">
              <a:off x="6344840" y="3325368"/>
              <a:ext cx="555931" cy="1511980"/>
            </a:xfrm>
            <a:custGeom>
              <a:avLst/>
              <a:gdLst/>
              <a:ahLst/>
              <a:cxnLst/>
              <a:rect l="l" t="t" r="r" b="b"/>
              <a:pathLst>
                <a:path w="13162" h="35797" extrusionOk="0">
                  <a:moveTo>
                    <a:pt x="6351" y="0"/>
                  </a:moveTo>
                  <a:lnTo>
                    <a:pt x="6414" y="12417"/>
                  </a:lnTo>
                  <a:lnTo>
                    <a:pt x="6414" y="12417"/>
                  </a:lnTo>
                  <a:lnTo>
                    <a:pt x="2246" y="8807"/>
                  </a:lnTo>
                  <a:lnTo>
                    <a:pt x="2060" y="9030"/>
                  </a:lnTo>
                  <a:lnTo>
                    <a:pt x="6414" y="12789"/>
                  </a:lnTo>
                  <a:lnTo>
                    <a:pt x="6450" y="21731"/>
                  </a:lnTo>
                  <a:lnTo>
                    <a:pt x="199" y="16199"/>
                  </a:lnTo>
                  <a:lnTo>
                    <a:pt x="1" y="16411"/>
                  </a:lnTo>
                  <a:lnTo>
                    <a:pt x="6450" y="22116"/>
                  </a:lnTo>
                  <a:lnTo>
                    <a:pt x="6488" y="30265"/>
                  </a:lnTo>
                  <a:lnTo>
                    <a:pt x="1762" y="26557"/>
                  </a:lnTo>
                  <a:lnTo>
                    <a:pt x="1588" y="26780"/>
                  </a:lnTo>
                  <a:lnTo>
                    <a:pt x="6488" y="30625"/>
                  </a:lnTo>
                  <a:lnTo>
                    <a:pt x="6513" y="35797"/>
                  </a:lnTo>
                  <a:lnTo>
                    <a:pt x="6798" y="35797"/>
                  </a:lnTo>
                  <a:lnTo>
                    <a:pt x="6773" y="30513"/>
                  </a:lnTo>
                  <a:lnTo>
                    <a:pt x="6786" y="30501"/>
                  </a:lnTo>
                  <a:lnTo>
                    <a:pt x="6773" y="30488"/>
                  </a:lnTo>
                  <a:lnTo>
                    <a:pt x="6761" y="26730"/>
                  </a:lnTo>
                  <a:lnTo>
                    <a:pt x="6786" y="26755"/>
                  </a:lnTo>
                  <a:lnTo>
                    <a:pt x="13161" y="21012"/>
                  </a:lnTo>
                  <a:lnTo>
                    <a:pt x="12963" y="20801"/>
                  </a:lnTo>
                  <a:lnTo>
                    <a:pt x="6761" y="26383"/>
                  </a:lnTo>
                  <a:lnTo>
                    <a:pt x="6723" y="18693"/>
                  </a:lnTo>
                  <a:lnTo>
                    <a:pt x="6773" y="18718"/>
                  </a:lnTo>
                  <a:lnTo>
                    <a:pt x="12156" y="10841"/>
                  </a:lnTo>
                  <a:lnTo>
                    <a:pt x="11921" y="10680"/>
                  </a:lnTo>
                  <a:lnTo>
                    <a:pt x="6723" y="18283"/>
                  </a:lnTo>
                  <a:lnTo>
                    <a:pt x="6649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32"/>
            <p:cNvSpPr/>
            <p:nvPr/>
          </p:nvSpPr>
          <p:spPr>
            <a:xfrm rot="171602">
              <a:off x="5886275" y="4248084"/>
              <a:ext cx="593607" cy="661188"/>
            </a:xfrm>
            <a:custGeom>
              <a:avLst/>
              <a:gdLst/>
              <a:ahLst/>
              <a:cxnLst/>
              <a:rect l="l" t="t" r="r" b="b"/>
              <a:pathLst>
                <a:path w="14054" h="15654" extrusionOk="0">
                  <a:moveTo>
                    <a:pt x="224" y="0"/>
                  </a:moveTo>
                  <a:lnTo>
                    <a:pt x="0" y="187"/>
                  </a:lnTo>
                  <a:lnTo>
                    <a:pt x="4714" y="5446"/>
                  </a:lnTo>
                  <a:lnTo>
                    <a:pt x="1649" y="5483"/>
                  </a:lnTo>
                  <a:lnTo>
                    <a:pt x="1662" y="5769"/>
                  </a:lnTo>
                  <a:lnTo>
                    <a:pt x="4962" y="5731"/>
                  </a:lnTo>
                  <a:lnTo>
                    <a:pt x="8311" y="9477"/>
                  </a:lnTo>
                  <a:lnTo>
                    <a:pt x="3609" y="9477"/>
                  </a:lnTo>
                  <a:lnTo>
                    <a:pt x="3609" y="9763"/>
                  </a:lnTo>
                  <a:lnTo>
                    <a:pt x="8571" y="9763"/>
                  </a:lnTo>
                  <a:lnTo>
                    <a:pt x="11622" y="13173"/>
                  </a:lnTo>
                  <a:lnTo>
                    <a:pt x="8261" y="13371"/>
                  </a:lnTo>
                  <a:lnTo>
                    <a:pt x="8286" y="13657"/>
                  </a:lnTo>
                  <a:lnTo>
                    <a:pt x="11858" y="13446"/>
                  </a:lnTo>
                  <a:lnTo>
                    <a:pt x="13843" y="15654"/>
                  </a:lnTo>
                  <a:lnTo>
                    <a:pt x="14053" y="15468"/>
                  </a:lnTo>
                  <a:lnTo>
                    <a:pt x="10580" y="11585"/>
                  </a:lnTo>
                  <a:lnTo>
                    <a:pt x="11139" y="6649"/>
                  </a:lnTo>
                  <a:lnTo>
                    <a:pt x="10853" y="6624"/>
                  </a:lnTo>
                  <a:lnTo>
                    <a:pt x="10332" y="11301"/>
                  </a:lnTo>
                  <a:lnTo>
                    <a:pt x="7467" y="8100"/>
                  </a:lnTo>
                  <a:lnTo>
                    <a:pt x="7492" y="8100"/>
                  </a:lnTo>
                  <a:lnTo>
                    <a:pt x="6797" y="2605"/>
                  </a:lnTo>
                  <a:lnTo>
                    <a:pt x="6512" y="2643"/>
                  </a:lnTo>
                  <a:lnTo>
                    <a:pt x="7157" y="7753"/>
                  </a:lnTo>
                  <a:lnTo>
                    <a:pt x="224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32"/>
            <p:cNvSpPr/>
            <p:nvPr/>
          </p:nvSpPr>
          <p:spPr>
            <a:xfrm rot="171602">
              <a:off x="6710515" y="4296658"/>
              <a:ext cx="616669" cy="640238"/>
            </a:xfrm>
            <a:custGeom>
              <a:avLst/>
              <a:gdLst/>
              <a:ahLst/>
              <a:cxnLst/>
              <a:rect l="l" t="t" r="r" b="b"/>
              <a:pathLst>
                <a:path w="14600" h="15158" extrusionOk="0">
                  <a:moveTo>
                    <a:pt x="14402" y="0"/>
                  </a:moveTo>
                  <a:lnTo>
                    <a:pt x="9502" y="5086"/>
                  </a:lnTo>
                  <a:lnTo>
                    <a:pt x="9242" y="2046"/>
                  </a:lnTo>
                  <a:lnTo>
                    <a:pt x="8956" y="2071"/>
                  </a:lnTo>
                  <a:lnTo>
                    <a:pt x="9242" y="5358"/>
                  </a:lnTo>
                  <a:lnTo>
                    <a:pt x="5756" y="8980"/>
                  </a:lnTo>
                  <a:lnTo>
                    <a:pt x="5396" y="4292"/>
                  </a:lnTo>
                  <a:lnTo>
                    <a:pt x="5111" y="4304"/>
                  </a:lnTo>
                  <a:lnTo>
                    <a:pt x="5483" y="9253"/>
                  </a:lnTo>
                  <a:lnTo>
                    <a:pt x="2320" y="12553"/>
                  </a:lnTo>
                  <a:lnTo>
                    <a:pt x="1874" y="9228"/>
                  </a:lnTo>
                  <a:lnTo>
                    <a:pt x="1588" y="9265"/>
                  </a:lnTo>
                  <a:lnTo>
                    <a:pt x="2059" y="12813"/>
                  </a:lnTo>
                  <a:lnTo>
                    <a:pt x="0" y="14959"/>
                  </a:lnTo>
                  <a:lnTo>
                    <a:pt x="212" y="15157"/>
                  </a:lnTo>
                  <a:lnTo>
                    <a:pt x="3821" y="11399"/>
                  </a:lnTo>
                  <a:lnTo>
                    <a:pt x="8782" y="11597"/>
                  </a:lnTo>
                  <a:lnTo>
                    <a:pt x="8795" y="11299"/>
                  </a:lnTo>
                  <a:lnTo>
                    <a:pt x="4094" y="11126"/>
                  </a:lnTo>
                  <a:lnTo>
                    <a:pt x="7059" y="8038"/>
                  </a:lnTo>
                  <a:lnTo>
                    <a:pt x="7070" y="8050"/>
                  </a:lnTo>
                  <a:lnTo>
                    <a:pt x="12491" y="6958"/>
                  </a:lnTo>
                  <a:lnTo>
                    <a:pt x="12442" y="6673"/>
                  </a:lnTo>
                  <a:lnTo>
                    <a:pt x="7393" y="7702"/>
                  </a:lnTo>
                  <a:lnTo>
                    <a:pt x="7393" y="7702"/>
                  </a:lnTo>
                  <a:lnTo>
                    <a:pt x="14600" y="199"/>
                  </a:lnTo>
                  <a:lnTo>
                    <a:pt x="14402" y="0"/>
                  </a:lnTo>
                  <a:close/>
                </a:path>
              </a:pathLst>
            </a:custGeom>
            <a:solidFill>
              <a:srgbClr val="4343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804" y="399504"/>
            <a:ext cx="2023079" cy="28421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615" y="904658"/>
            <a:ext cx="2192052" cy="3155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617" y="2258083"/>
            <a:ext cx="2104648" cy="30698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887" y="430658"/>
            <a:ext cx="2450485" cy="35761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https://www.freeppt7.com">
  <a:themeElements>
    <a:clrScheme name="Office">
      <a:dk1>
        <a:srgbClr val="434343"/>
      </a:dk1>
      <a:lt1>
        <a:srgbClr val="FFC39F"/>
      </a:lt1>
      <a:dk2>
        <a:srgbClr val="F7965C"/>
      </a:dk2>
      <a:lt2>
        <a:srgbClr val="FFFFFF"/>
      </a:lt2>
      <a:accent1>
        <a:srgbClr val="434343"/>
      </a:accent1>
      <a:accent2>
        <a:srgbClr val="FDD8C2"/>
      </a:accent2>
      <a:accent3>
        <a:srgbClr val="FFC39F"/>
      </a:accent3>
      <a:accent4>
        <a:srgbClr val="F7965C"/>
      </a:accent4>
      <a:accent5>
        <a:srgbClr val="FB8A47"/>
      </a:accent5>
      <a:accent6>
        <a:srgbClr val="FFFFFF"/>
      </a:accent6>
      <a:hlink>
        <a:srgbClr val="434343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871</TotalTime>
  <Words>269</Words>
  <Application>Microsoft Office PowerPoint</Application>
  <PresentationFormat>Экран (16:9)</PresentationFormat>
  <Paragraphs>51</Paragraphs>
  <Slides>8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7" baseType="lpstr">
      <vt:lpstr>Arial</vt:lpstr>
      <vt:lpstr>Advent Pro Light</vt:lpstr>
      <vt:lpstr>Cambria</vt:lpstr>
      <vt:lpstr>Oswald Regular</vt:lpstr>
      <vt:lpstr>Times New Roman</vt:lpstr>
      <vt:lpstr>BenchNine</vt:lpstr>
      <vt:lpstr>Oswald</vt:lpstr>
      <vt:lpstr>Calibri</vt:lpstr>
      <vt:lpstr>https://www.freeppt7.com</vt:lpstr>
      <vt:lpstr>ОТЧЕТ ПО РАБОТЕ В ЦЕНТРЕ ОБРАЗОВАНИЯ «ТОЧКА РОСТА»</vt:lpstr>
      <vt:lpstr>Презентация PowerPoint</vt:lpstr>
      <vt:lpstr>«МИР В ОБЪЕКТИВЕ»</vt:lpstr>
      <vt:lpstr>«IT Волонтеры»</vt:lpstr>
      <vt:lpstr>Презентация PowerPoint</vt:lpstr>
      <vt:lpstr>«Тележурналистика»</vt:lpstr>
      <vt:lpstr>«Доброе детское кино»</vt:lpstr>
      <vt:lpstr>«Пресс-центр»</vt:lpstr>
    </vt:vector>
  </TitlesOfParts>
  <Company>www.freeppt7.com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E-LEARNING PRESENTATION</dc:title>
  <dc:creator>freeppt7.com</dc:creator>
  <cp:keywords>https:/www.freeppt7.com</cp:keywords>
  <cp:lastModifiedBy>Gulmira</cp:lastModifiedBy>
  <cp:revision>48</cp:revision>
  <dcterms:modified xsi:type="dcterms:W3CDTF">2022-05-24T12:20:14Z</dcterms:modified>
</cp:coreProperties>
</file>