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8" autoAdjust="0"/>
    <p:restoredTop sz="94660"/>
  </p:normalViewPr>
  <p:slideViewPr>
    <p:cSldViewPr>
      <p:cViewPr>
        <p:scale>
          <a:sx n="53" d="100"/>
          <a:sy n="53" d="100"/>
        </p:scale>
        <p:origin x="66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5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8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9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4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1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7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3182-9D6F-4CA0-AE71-622673C4527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AD92-2A7E-47F9-B3BC-869E35AA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7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ОТЧЕТ ПО РАБОТЕ В ЦЕНТРЕ ОБРАЗОВАНИЯ «ТОЧКА РОСТА»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152728" cy="36004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ТАЙНЫ ОРИГАМИ</a:t>
            </a:r>
            <a:endParaRPr lang="ru-RU" b="1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ВОЛШЕБНЫЙ МИР БУМАГИ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ЮНЫЙ ИССЛЕДОВАТЕЛЬ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СТРАНА РУКОДЕЛИЯ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ФОРМУЛА ПРАВИЛЬНОГО ПИТАНИЯ</a:t>
            </a:r>
          </a:p>
          <a:p>
            <a:pPr algn="l"/>
            <a:endParaRPr lang="ru-RU" dirty="0">
              <a:solidFill>
                <a:schemeClr val="tx2"/>
              </a:solidFill>
            </a:endParaRPr>
          </a:p>
          <a:p>
            <a:pPr algn="l"/>
            <a:r>
              <a:rPr lang="ru-RU" dirty="0" smtClean="0">
                <a:solidFill>
                  <a:schemeClr val="tx2"/>
                </a:solidFill>
              </a:rPr>
              <a:t>ПЕДАГОГ ДОПОЛНИТЕЛЬНОГО ОБРАЗОВАНИЯ: МАКСЮТОВА ГУЛЬСАРА ТАЛИПОВНА</a:t>
            </a:r>
          </a:p>
          <a:p>
            <a:pPr algn="l"/>
            <a:endParaRPr lang="ru-RU" dirty="0">
              <a:solidFill>
                <a:schemeClr val="tx2"/>
              </a:solidFill>
            </a:endParaRPr>
          </a:p>
          <a:p>
            <a:pPr algn="l"/>
            <a:endParaRPr lang="ru-RU" dirty="0" smtClean="0">
              <a:solidFill>
                <a:schemeClr val="tx2"/>
              </a:solidFill>
            </a:endParaRPr>
          </a:p>
          <a:p>
            <a:pPr algn="l"/>
            <a:r>
              <a:rPr lang="ru-RU" dirty="0" smtClean="0">
                <a:solidFill>
                  <a:schemeClr val="tx2"/>
                </a:solidFill>
              </a:rPr>
              <a:t>                           2021-2022  УЧЕБНЫЙ ГОД,</a:t>
            </a:r>
          </a:p>
        </p:txBody>
      </p:sp>
    </p:spTree>
    <p:extLst>
      <p:ext uri="{BB962C8B-B14F-4D97-AF65-F5344CB8AC3E}">
        <p14:creationId xmlns:p14="http://schemas.microsoft.com/office/powerpoint/2010/main" val="28632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«Тайны оригами»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7"/>
            <a:ext cx="836327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Программа ориентирована на развитие творческой личности ребенка. Оригами это искусство, интрига, загадка, манит каждого ребенка невероятными превращеними квадратика бумаги, в которой скрыты многие образы и предметы. А из простого модуля можно сложить фигурки птиц и животных, самолеты и машины, дома и замки.</a:t>
            </a:r>
            <a:endParaRPr lang="ru-RU" sz="1600" dirty="0"/>
          </a:p>
        </p:txBody>
      </p:sp>
      <p:pic>
        <p:nvPicPr>
          <p:cNvPr id="4" name="Picture 2" descr="D:\Documents\Desktop\фото точка роста\20220224_124854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36912"/>
            <a:ext cx="2808312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3"/>
            <a:ext cx="266429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789040"/>
            <a:ext cx="280831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9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«Волшебный мир бумаги»</a:t>
            </a:r>
            <a:r>
              <a:rPr lang="ru-RU" dirty="0" smtClean="0"/>
              <a:t>				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Ведущая идея данной программы :создание комфортной среды общения, развитие способностей,творческого потенциала каждого ребенка и его самореализации. Ребята с удовольствием изучали инновационные техники работы с бумагой,создавали сувениры, подарочные открытки, поделки, украшали окна к праздникам. Изготовление коллективных композиций прививали  у ребят любовь к народному прикладному искусству, родному краю.</a:t>
            </a:r>
            <a:endParaRPr lang="ru-RU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996952"/>
            <a:ext cx="3528391" cy="32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744416" cy="32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«Юный исследователь»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1196752"/>
            <a:ext cx="7571184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Отличительная особенность </a:t>
            </a:r>
            <a:r>
              <a:rPr lang="ru-RU" sz="1600" dirty="0"/>
              <a:t>данной образовательной программы заключается </a:t>
            </a:r>
            <a:r>
              <a:rPr lang="ru-RU" sz="1600" dirty="0" smtClean="0"/>
              <a:t>в комплексном </a:t>
            </a:r>
            <a:r>
              <a:rPr lang="ru-RU" sz="1600" dirty="0"/>
              <a:t>подходе,  в изучении родного края. Она </a:t>
            </a:r>
            <a:r>
              <a:rPr lang="ru-RU" sz="1600" dirty="0" smtClean="0"/>
              <a:t>формирует глубокие  знания </a:t>
            </a:r>
            <a:r>
              <a:rPr lang="ru-RU" sz="1600" dirty="0"/>
              <a:t>и умения учащихся краеведческого содержания, т.к. программа данного объединения включает характеристику основных объектов природы, населения, культуры, проблемы экологии и экономики, истории заселения и хозяйственного освоения территории родного края. </a:t>
            </a:r>
            <a:r>
              <a:rPr lang="ru-RU" sz="1600" dirty="0" smtClean="0"/>
              <a:t>Ребята научились вести фенологические наблюдения. Глубже узнали историю своей малой родины, своей родословной, ландшафт нашего района, на онлайн – экскурсиях больше узнали о музеях, памятниках и народных промыслах Ставропольского края.</a:t>
            </a:r>
            <a:endParaRPr lang="ru-RU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861048"/>
            <a:ext cx="252027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54006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Страна рукоделия.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736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1600" dirty="0"/>
              <a:t>Программа «Страна рукоделия» знакомит с новыми увлекательными видами рукоделия. Техника рукоделия дается в программе в такой последовательности, которая дает возможность постепенно совершенствовать свои умения и навыки. Большое внимание уделяется соблюдению культуры труда, экономичному расходованию материалов, бережному отношению к инструментам и приспособлениям, правильному пользованию ими. Дети учатся делать любую вещь красиво.</a:t>
            </a:r>
          </a:p>
          <a:p>
            <a:pPr marL="0" indent="0">
              <a:buNone/>
            </a:pPr>
            <a:r>
              <a:rPr lang="ru-RU" sz="1600" dirty="0"/>
              <a:t>     Включение учащегося в разные виды художественной деятельности, основанные на материале народного декоративно-прикладного искусства - одно из главных условий полноценного эстетического воспитания ребенка и развития его художественно-творческих способностей.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437112"/>
            <a:ext cx="252027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933056"/>
            <a:ext cx="272749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8" y="4437112"/>
            <a:ext cx="2365884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8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«Формула правильного питания»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9"/>
            <a:ext cx="822960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Программа способствует воспитанию у детей культуры здоровья, осознанию ими здоровья как главной человеческой ценности. Программа базируется на самостоятельной творческой работе подростков, дающей им возможность проявить себя, найти для себя наиболее интересные и полезные знания. Ребята использовали рабочую тетрадь, самостоятельно выстраивали свою формулу правильного питания, помогающую им сохранить и укрепить здоровье. Знакомились с кухней народов мира. Узнали о том, какие продукты полезны, а какие приносят вред нашему организму. Составляли меню на неделю, учитывая калорийность, количество белков , жиров и углеводов.</a:t>
            </a:r>
          </a:p>
          <a:p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612068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418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ОТЧЕТ ПО РАБОТЕ В ЦЕНТРЕ ОБРАЗОВАНИЯ «ТОЧКА РОСТА»</vt:lpstr>
      <vt:lpstr>«Тайны оригами»</vt:lpstr>
      <vt:lpstr>       «Волшебный мир бумаги»    </vt:lpstr>
      <vt:lpstr>«Юный исследователь»</vt:lpstr>
      <vt:lpstr>Страна рукоделия.</vt:lpstr>
      <vt:lpstr>«Формула правильного питания»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РАБОТЕ В ЦЕНТРЕ ОБРАЗОВАНИЯ «ТОЧКА РОСТА»</dc:title>
  <dc:creator>User</dc:creator>
  <cp:lastModifiedBy>User</cp:lastModifiedBy>
  <cp:revision>20</cp:revision>
  <dcterms:created xsi:type="dcterms:W3CDTF">2022-05-26T07:55:41Z</dcterms:created>
  <dcterms:modified xsi:type="dcterms:W3CDTF">2022-05-26T14:31:59Z</dcterms:modified>
</cp:coreProperties>
</file>