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7748" autoAdjust="0"/>
    <p:restoredTop sz="94660"/>
  </p:normalViewPr>
  <p:slideViewPr>
    <p:cSldViewPr>
      <p:cViewPr>
        <p:scale>
          <a:sx n="53" d="100"/>
          <a:sy n="53" d="100"/>
        </p:scale>
        <p:origin x="66" y="33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C3182-9D6F-4CA0-AE71-622673C45272}" type="datetimeFigureOut">
              <a:rPr lang="ru-RU" smtClean="0"/>
              <a:t>26.05.2022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FAD92-2A7E-47F9-B3BC-869E35AA45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98085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C3182-9D6F-4CA0-AE71-622673C45272}" type="datetimeFigureOut">
              <a:rPr lang="ru-RU" smtClean="0"/>
              <a:t>26.05.2022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FAD92-2A7E-47F9-B3BC-869E35AA45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22674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C3182-9D6F-4CA0-AE71-622673C45272}" type="datetimeFigureOut">
              <a:rPr lang="ru-RU" smtClean="0"/>
              <a:t>26.05.2022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FAD92-2A7E-47F9-B3BC-869E35AA45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30532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C3182-9D6F-4CA0-AE71-622673C45272}" type="datetimeFigureOut">
              <a:rPr lang="ru-RU" smtClean="0"/>
              <a:t>26.05.2022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FAD92-2A7E-47F9-B3BC-869E35AA45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83876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C3182-9D6F-4CA0-AE71-622673C45272}" type="datetimeFigureOut">
              <a:rPr lang="ru-RU" smtClean="0"/>
              <a:t>26.05.2022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FAD92-2A7E-47F9-B3BC-869E35AA45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3446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C3182-9D6F-4CA0-AE71-622673C45272}" type="datetimeFigureOut">
              <a:rPr lang="ru-RU" smtClean="0"/>
              <a:t>26.05.2022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FAD92-2A7E-47F9-B3BC-869E35AA45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63917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C3182-9D6F-4CA0-AE71-622673C45272}" type="datetimeFigureOut">
              <a:rPr lang="ru-RU" smtClean="0"/>
              <a:t>26.05.2022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FAD92-2A7E-47F9-B3BC-869E35AA45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79448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C3182-9D6F-4CA0-AE71-622673C45272}" type="datetimeFigureOut">
              <a:rPr lang="ru-RU" smtClean="0"/>
              <a:t>26.05.2022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FAD92-2A7E-47F9-B3BC-869E35AA45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18190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C3182-9D6F-4CA0-AE71-622673C45272}" type="datetimeFigureOut">
              <a:rPr lang="ru-RU" smtClean="0"/>
              <a:t>26.05.2022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FAD92-2A7E-47F9-B3BC-869E35AA45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5670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C3182-9D6F-4CA0-AE71-622673C45272}" type="datetimeFigureOut">
              <a:rPr lang="ru-RU" smtClean="0"/>
              <a:t>26.05.2022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FAD92-2A7E-47F9-B3BC-869E35AA45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49767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C3182-9D6F-4CA0-AE71-622673C45272}" type="datetimeFigureOut">
              <a:rPr lang="ru-RU" smtClean="0"/>
              <a:t>26.05.2022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FAD92-2A7E-47F9-B3BC-869E35AA45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7641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FC3182-9D6F-4CA0-AE71-622673C45272}" type="datetimeFigureOut">
              <a:rPr lang="ru-RU" smtClean="0"/>
              <a:t>26.05.2022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FFAD92-2A7E-47F9-B3BC-869E35AA45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44763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548681"/>
            <a:ext cx="7772400" cy="1296144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rgbClr val="C00000"/>
                </a:solidFill>
              </a:rPr>
              <a:t>ОТЧЕТ ПО РАБОТЕ В ЦЕНТРЕ ОБРАЗОВАНИЯ «ТОЧКА РОСТА»</a:t>
            </a:r>
            <a:endParaRPr lang="ru-RU" sz="2800" dirty="0">
              <a:solidFill>
                <a:srgbClr val="C0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75656" y="2060848"/>
            <a:ext cx="6152728" cy="3600400"/>
          </a:xfrm>
        </p:spPr>
        <p:txBody>
          <a:bodyPr>
            <a:normAutofit fontScale="70000" lnSpcReduction="20000"/>
          </a:bodyPr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chemeClr val="tx2"/>
                </a:solidFill>
              </a:rPr>
              <a:t>ТАЙНЫ ОРИГАМИ</a:t>
            </a:r>
            <a:endParaRPr lang="ru-RU" b="1" dirty="0" smtClean="0">
              <a:solidFill>
                <a:schemeClr val="tx2"/>
              </a:solidFill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chemeClr val="tx2"/>
                </a:solidFill>
              </a:rPr>
              <a:t>ВОЛШЕБНЫЙ МИР БУМАГИ</a:t>
            </a:r>
            <a:br>
              <a:rPr lang="ru-RU" dirty="0" smtClean="0">
                <a:solidFill>
                  <a:schemeClr val="tx2"/>
                </a:solidFill>
              </a:rPr>
            </a:br>
            <a:r>
              <a:rPr lang="ru-RU" dirty="0" smtClean="0">
                <a:solidFill>
                  <a:schemeClr val="tx2"/>
                </a:solidFill>
              </a:rPr>
              <a:t>ЮНЫЙ ИССЛЕДОВАТЕЛЬ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chemeClr val="tx2"/>
                </a:solidFill>
              </a:rPr>
              <a:t>СТРАНА РУКОДЕЛИЯ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chemeClr val="tx2"/>
                </a:solidFill>
              </a:rPr>
              <a:t>ФОРМУЛА ПРАВИЛЬНОГО ПИТАНИЯ</a:t>
            </a:r>
          </a:p>
          <a:p>
            <a:pPr algn="l"/>
            <a:endParaRPr lang="ru-RU" dirty="0">
              <a:solidFill>
                <a:schemeClr val="tx2"/>
              </a:solidFill>
            </a:endParaRPr>
          </a:p>
          <a:p>
            <a:pPr algn="l"/>
            <a:r>
              <a:rPr lang="ru-RU" dirty="0" smtClean="0">
                <a:solidFill>
                  <a:schemeClr val="tx2"/>
                </a:solidFill>
              </a:rPr>
              <a:t>ПЕДАГОГ ДОПОЛНИТЕЛЬНОГО ОБРАЗОВАНИЯ: МАКСЮТОВА ГУЛЬСАРА ТАЛИПОВНА</a:t>
            </a:r>
          </a:p>
          <a:p>
            <a:pPr algn="l"/>
            <a:endParaRPr lang="ru-RU" dirty="0">
              <a:solidFill>
                <a:schemeClr val="tx2"/>
              </a:solidFill>
            </a:endParaRPr>
          </a:p>
          <a:p>
            <a:pPr algn="l"/>
            <a:endParaRPr lang="ru-RU" dirty="0" smtClean="0">
              <a:solidFill>
                <a:schemeClr val="tx2"/>
              </a:solidFill>
            </a:endParaRPr>
          </a:p>
          <a:p>
            <a:pPr algn="l"/>
            <a:r>
              <a:rPr lang="ru-RU" dirty="0" smtClean="0">
                <a:solidFill>
                  <a:schemeClr val="tx2"/>
                </a:solidFill>
              </a:rPr>
              <a:t>                           2021-2022  УЧЕБНЫЙ ГОД,</a:t>
            </a:r>
          </a:p>
        </p:txBody>
      </p:sp>
    </p:spTree>
    <p:extLst>
      <p:ext uri="{BB962C8B-B14F-4D97-AF65-F5344CB8AC3E}">
        <p14:creationId xmlns:p14="http://schemas.microsoft.com/office/powerpoint/2010/main" val="2863285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2060"/>
                </a:solidFill>
              </a:rPr>
              <a:t>«Тайны оригами»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412777"/>
            <a:ext cx="8363272" cy="12241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600" dirty="0" smtClean="0"/>
              <a:t>Программа ориентирована на развитие творческой личности ребенка. Оригами это искусство, интрига, загадка, манит каждого ребенка невероятными превращеними квадратика бумаги, в которой скрыты многие образы и предметы. А из простого модуля можно сложить фигурки птиц и животных, самолеты и машины, дома и замки.</a:t>
            </a:r>
            <a:endParaRPr lang="ru-RU" sz="1600" dirty="0"/>
          </a:p>
        </p:txBody>
      </p:sp>
      <p:pic>
        <p:nvPicPr>
          <p:cNvPr id="4" name="Picture 2" descr="D:\Documents\Desktop\фото точка роста\20220224_12485433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9" y="2636912"/>
            <a:ext cx="2808312" cy="2952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2636913"/>
            <a:ext cx="2664296" cy="2952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7" y="3789040"/>
            <a:ext cx="2808311" cy="2952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73946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       «Волшебный мир бумаги»</a:t>
            </a:r>
            <a:r>
              <a:rPr lang="ru-RU" dirty="0" smtClean="0"/>
              <a:t>				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67544" y="836712"/>
            <a:ext cx="8229600" cy="172819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600" dirty="0" smtClean="0"/>
              <a:t>Ведущая идея данной программы :создание комфортной среды общения, развитие способностей,творческого потенциала каждого ребенка и его самореализации. Ребята с удовольствием изучали инновационные техники работы с бумагой,создавали сувениры, подарочные открытки, поделки, украшали окна к праздникам. Изготовление коллективных композиций прививали  у ребят любовь к народному прикладному искусству, родному краю.</a:t>
            </a:r>
            <a:endParaRPr lang="ru-RU" sz="1600" dirty="0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1" y="2996952"/>
            <a:ext cx="3528391" cy="32440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2996952"/>
            <a:ext cx="3744416" cy="32440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8887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792088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002060"/>
                </a:solidFill>
              </a:rPr>
              <a:t>«Юный исследователь»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115616" y="1196752"/>
            <a:ext cx="7571184" cy="252028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600" b="1" dirty="0"/>
              <a:t>Отличительная особенность </a:t>
            </a:r>
            <a:r>
              <a:rPr lang="ru-RU" sz="1600" dirty="0"/>
              <a:t>данной образовательной программы заключается </a:t>
            </a:r>
            <a:r>
              <a:rPr lang="ru-RU" sz="1600" dirty="0" smtClean="0"/>
              <a:t>в комплексном </a:t>
            </a:r>
            <a:r>
              <a:rPr lang="ru-RU" sz="1600" dirty="0"/>
              <a:t>подходе,  в изучении родного края. Она </a:t>
            </a:r>
            <a:r>
              <a:rPr lang="ru-RU" sz="1600" dirty="0" smtClean="0"/>
              <a:t>формирует глубокие  знания </a:t>
            </a:r>
            <a:r>
              <a:rPr lang="ru-RU" sz="1600" dirty="0"/>
              <a:t>и умения учащихся краеведческого содержания, т.к. программа данного объединения включает характеристику основных объектов природы, населения, культуры, проблемы экологии и экономики, истории заселения и хозяйственного освоения территории родного края. </a:t>
            </a:r>
            <a:r>
              <a:rPr lang="ru-RU" sz="1600" dirty="0" smtClean="0"/>
              <a:t>Ребята научились вести фенологические наблюдения. Глубже узнали историю своей малой родины, своей родословной, ландшафт нашего района, на онлайн – экскурсиях больше узнали о музеях, памятниках и народных промыслах Ставропольского края.</a:t>
            </a:r>
            <a:endParaRPr lang="ru-RU" sz="1600" dirty="0"/>
          </a:p>
        </p:txBody>
      </p:sp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5" y="3861048"/>
            <a:ext cx="2520279" cy="26642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3861048"/>
            <a:ext cx="5400600" cy="26642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88042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Страна рукоделия.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57200" y="1412777"/>
            <a:ext cx="8229600" cy="273630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/>
              <a:t> </a:t>
            </a:r>
            <a:r>
              <a:rPr lang="ru-RU" sz="1600" dirty="0"/>
              <a:t>Программа «Страна рукоделия» знакомит с новыми увлекательными видами рукоделия. Техника рукоделия дается в программе в такой последовательности, которая дает возможность постепенно совершенствовать свои умения и навыки. Большое внимание уделяется соблюдению культуры труда, экономичному расходованию материалов, бережному отношению к инструментам и приспособлениям, правильному пользованию ими. Дети учатся делать любую вещь красиво.</a:t>
            </a:r>
          </a:p>
          <a:p>
            <a:pPr marL="0" indent="0">
              <a:buNone/>
            </a:pPr>
            <a:r>
              <a:rPr lang="ru-RU" sz="1600" dirty="0"/>
              <a:t>     Включение учащегося в разные виды художественной деятельности, основанные на материале народного декоративно-прикладного искусства - одно из главных условий полноценного эстетического воспитания ребенка и развития его художественно-творческих способностей. </a:t>
            </a:r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5" y="4437112"/>
            <a:ext cx="2520279" cy="20882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5" y="3933056"/>
            <a:ext cx="2727498" cy="2592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4588" y="4437112"/>
            <a:ext cx="2365884" cy="20882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40835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002060"/>
                </a:solidFill>
              </a:rPr>
              <a:t>«Формула правильного питания»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395536" y="1340769"/>
            <a:ext cx="8229600" cy="21602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600" dirty="0" smtClean="0"/>
              <a:t>Программа способствует воспитанию у детей культуры здоровья, осознанию ими здоровья как главной человеческой ценности. Программа базируется на самостоятельной творческой работе подростков, дающей им возможность проявить себя, найти для себя наиболее интересные и полезные знания. Ребята использовали рабочую тетрадь, самостоятельно выстраивали свою формулу правильного питания, помогающую им сохранить и укрепить здоровье. Знакомились с кухней народов мира. Узнали о том, какие продукты полезны, а какие приносят вред нашему организму. Составляли меню на неделю, учитывая калорийность, количество белков , жиров и углеводов.</a:t>
            </a:r>
          </a:p>
          <a:p>
            <a:endParaRPr lang="ru-RU" sz="20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3429000"/>
            <a:ext cx="6120680" cy="3428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5217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241</TotalTime>
  <Words>418</Words>
  <Application>Microsoft Office PowerPoint</Application>
  <PresentationFormat>Экран (4:3)</PresentationFormat>
  <Paragraphs>21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ОТЧЕТ ПО РАБОТЕ В ЦЕНТРЕ ОБРАЗОВАНИЯ «ТОЧКА РОСТА»</vt:lpstr>
      <vt:lpstr>«Тайны оригами»</vt:lpstr>
      <vt:lpstr>       «Волшебный мир бумаги»    </vt:lpstr>
      <vt:lpstr>«Юный исследователь»</vt:lpstr>
      <vt:lpstr>Страна рукоделия.</vt:lpstr>
      <vt:lpstr>«Формула правильного питания»</vt:lpstr>
    </vt:vector>
  </TitlesOfParts>
  <Company>diakov.net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ОТЧЕТ ПО РАБОТЕ В ЦЕНТРЕ ОБРАЗОВАНИЯ «ТОЧКА РОСТА»</dc:title>
  <dc:creator>User</dc:creator>
  <cp:lastModifiedBy>User</cp:lastModifiedBy>
  <cp:revision>20</cp:revision>
  <dcterms:created xsi:type="dcterms:W3CDTF">2022-05-26T07:55:41Z</dcterms:created>
  <dcterms:modified xsi:type="dcterms:W3CDTF">2022-05-26T14:31:59Z</dcterms:modified>
</cp:coreProperties>
</file>